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5" r:id="rId2"/>
    <p:sldMasterId id="2147483707" r:id="rId3"/>
  </p:sldMasterIdLst>
  <p:notesMasterIdLst>
    <p:notesMasterId r:id="rId63"/>
  </p:notesMasterIdLst>
  <p:sldIdLst>
    <p:sldId id="278" r:id="rId4"/>
    <p:sldId id="325" r:id="rId5"/>
    <p:sldId id="367" r:id="rId6"/>
    <p:sldId id="259" r:id="rId7"/>
    <p:sldId id="373" r:id="rId8"/>
    <p:sldId id="364" r:id="rId9"/>
    <p:sldId id="269" r:id="rId10"/>
    <p:sldId id="363" r:id="rId11"/>
    <p:sldId id="376" r:id="rId12"/>
    <p:sldId id="374" r:id="rId13"/>
    <p:sldId id="375" r:id="rId14"/>
    <p:sldId id="379" r:id="rId15"/>
    <p:sldId id="362" r:id="rId16"/>
    <p:sldId id="380" r:id="rId17"/>
    <p:sldId id="345" r:id="rId18"/>
    <p:sldId id="346" r:id="rId19"/>
    <p:sldId id="378" r:id="rId20"/>
    <p:sldId id="387" r:id="rId21"/>
    <p:sldId id="381" r:id="rId22"/>
    <p:sldId id="382" r:id="rId23"/>
    <p:sldId id="383" r:id="rId24"/>
    <p:sldId id="384" r:id="rId25"/>
    <p:sldId id="377" r:id="rId26"/>
    <p:sldId id="288" r:id="rId27"/>
    <p:sldId id="300" r:id="rId28"/>
    <p:sldId id="299" r:id="rId29"/>
    <p:sldId id="390" r:id="rId30"/>
    <p:sldId id="391" r:id="rId31"/>
    <p:sldId id="388" r:id="rId32"/>
    <p:sldId id="389" r:id="rId33"/>
    <p:sldId id="393" r:id="rId34"/>
    <p:sldId id="394" r:id="rId35"/>
    <p:sldId id="287" r:id="rId36"/>
    <p:sldId id="392" r:id="rId37"/>
    <p:sldId id="301" r:id="rId38"/>
    <p:sldId id="302" r:id="rId39"/>
    <p:sldId id="396" r:id="rId40"/>
    <p:sldId id="397" r:id="rId41"/>
    <p:sldId id="398" r:id="rId42"/>
    <p:sldId id="400" r:id="rId43"/>
    <p:sldId id="401" r:id="rId44"/>
    <p:sldId id="359" r:id="rId45"/>
    <p:sldId id="303" r:id="rId46"/>
    <p:sldId id="304" r:id="rId47"/>
    <p:sldId id="313" r:id="rId48"/>
    <p:sldId id="404" r:id="rId49"/>
    <p:sldId id="358" r:id="rId50"/>
    <p:sldId id="399" r:id="rId51"/>
    <p:sldId id="402" r:id="rId52"/>
    <p:sldId id="403" r:id="rId53"/>
    <p:sldId id="305" r:id="rId54"/>
    <p:sldId id="405" r:id="rId55"/>
    <p:sldId id="307" r:id="rId56"/>
    <p:sldId id="347" r:id="rId57"/>
    <p:sldId id="357" r:id="rId58"/>
    <p:sldId id="351" r:id="rId59"/>
    <p:sldId id="353" r:id="rId60"/>
    <p:sldId id="406" r:id="rId61"/>
    <p:sldId id="38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2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EBA3C1-07D9-4844-A345-827BD6A5DDA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F204F9A4-6155-4CD1-BDD8-776455939FD7}">
      <dgm:prSet phldrT="[Text]" custT="1"/>
      <dgm:spPr/>
      <dgm:t>
        <a:bodyPr/>
        <a:lstStyle/>
        <a:p>
          <a:pPr rtl="1"/>
          <a:r>
            <a:rPr lang="fa-IR" sz="1800" b="1" dirty="0" smtClean="0">
              <a:cs typeface="B Nazanin" panose="00000400000000000000" pitchFamily="2" charset="-78"/>
            </a:rPr>
            <a:t>آشنایی با اکسترودر ها</a:t>
          </a:r>
          <a:endParaRPr lang="en-US" sz="1800" b="1" dirty="0">
            <a:cs typeface="B Nazanin" panose="00000400000000000000" pitchFamily="2" charset="-78"/>
          </a:endParaRPr>
        </a:p>
      </dgm:t>
    </dgm:pt>
    <dgm:pt modelId="{EFF2DB13-0151-469C-BB22-792DFD57C4A4}" type="parTrans" cxnId="{5BDF6CF7-13E1-43AC-A4E5-65C5ED4FD017}">
      <dgm:prSet/>
      <dgm:spPr/>
      <dgm:t>
        <a:bodyPr/>
        <a:lstStyle/>
        <a:p>
          <a:endParaRPr lang="en-US"/>
        </a:p>
      </dgm:t>
    </dgm:pt>
    <dgm:pt modelId="{70D03BBE-8AC3-47C5-B8EB-79F63C8C022B}" type="sibTrans" cxnId="{5BDF6CF7-13E1-43AC-A4E5-65C5ED4FD017}">
      <dgm:prSet/>
      <dgm:spPr/>
      <dgm:t>
        <a:bodyPr/>
        <a:lstStyle/>
        <a:p>
          <a:endParaRPr lang="en-US"/>
        </a:p>
      </dgm:t>
    </dgm:pt>
    <dgm:pt modelId="{132959A3-CC78-4B40-9438-71E6031E74B7}">
      <dgm:prSet phldrT="[Text]" custT="1"/>
      <dgm:spPr/>
      <dgm:t>
        <a:bodyPr/>
        <a:lstStyle/>
        <a:p>
          <a:pPr rtl="1"/>
          <a:r>
            <a:rPr lang="fa-IR" sz="1800" b="1" dirty="0" smtClean="0">
              <a:cs typeface="B Nazanin" panose="00000400000000000000" pitchFamily="2" charset="-78"/>
            </a:rPr>
            <a:t>نکاتی در خصوص رفع مشکلات در اکستروژن و تزریق</a:t>
          </a:r>
          <a:endParaRPr lang="en-US" sz="1800" b="1" dirty="0">
            <a:cs typeface="B Nazanin" panose="00000400000000000000" pitchFamily="2" charset="-78"/>
          </a:endParaRPr>
        </a:p>
      </dgm:t>
    </dgm:pt>
    <dgm:pt modelId="{CDFE56B8-02F5-4DB9-A5E5-9FF8C233B932}" type="parTrans" cxnId="{A366A2D7-2FC2-4208-8EAB-0F4303276521}">
      <dgm:prSet/>
      <dgm:spPr/>
      <dgm:t>
        <a:bodyPr/>
        <a:lstStyle/>
        <a:p>
          <a:endParaRPr lang="en-US"/>
        </a:p>
      </dgm:t>
    </dgm:pt>
    <dgm:pt modelId="{4CC36438-F5F7-4363-92DC-4485A45F8B66}" type="sibTrans" cxnId="{A366A2D7-2FC2-4208-8EAB-0F4303276521}">
      <dgm:prSet/>
      <dgm:spPr/>
      <dgm:t>
        <a:bodyPr/>
        <a:lstStyle/>
        <a:p>
          <a:endParaRPr lang="en-US"/>
        </a:p>
      </dgm:t>
    </dgm:pt>
    <dgm:pt modelId="{0640CC80-81BD-4611-B82F-86FAE246F1D0}">
      <dgm:prSet phldrT="[Text]" custT="1"/>
      <dgm:spPr/>
      <dgm:t>
        <a:bodyPr/>
        <a:lstStyle/>
        <a:p>
          <a:pPr rtl="1"/>
          <a:r>
            <a:rPr lang="fa-IR" sz="1800" b="1" dirty="0" smtClean="0">
              <a:cs typeface="B Nazanin" panose="00000400000000000000" pitchFamily="2" charset="-78"/>
            </a:rPr>
            <a:t>آشنایی با خصوصیات پی وی سی</a:t>
          </a:r>
          <a:endParaRPr lang="en-US" sz="1800" b="1" dirty="0">
            <a:cs typeface="B Nazanin" panose="00000400000000000000" pitchFamily="2" charset="-78"/>
          </a:endParaRPr>
        </a:p>
      </dgm:t>
    </dgm:pt>
    <dgm:pt modelId="{DD5CE8C6-A77A-418B-9198-5D82C861C0FB}" type="parTrans" cxnId="{A6F972CE-3ACD-4DF4-9D68-9C66B9BDCB7D}">
      <dgm:prSet/>
      <dgm:spPr/>
      <dgm:t>
        <a:bodyPr/>
        <a:lstStyle/>
        <a:p>
          <a:endParaRPr lang="en-US"/>
        </a:p>
      </dgm:t>
    </dgm:pt>
    <dgm:pt modelId="{00BFB65F-D156-4B2E-A519-284A47D3498E}" type="sibTrans" cxnId="{A6F972CE-3ACD-4DF4-9D68-9C66B9BDCB7D}">
      <dgm:prSet/>
      <dgm:spPr/>
      <dgm:t>
        <a:bodyPr/>
        <a:lstStyle/>
        <a:p>
          <a:endParaRPr lang="en-US"/>
        </a:p>
      </dgm:t>
    </dgm:pt>
    <dgm:pt modelId="{3ABC896B-DB11-4AD8-9F15-941510F820F3}">
      <dgm:prSet phldrT="[Text]" custT="1"/>
      <dgm:spPr/>
      <dgm:t>
        <a:bodyPr/>
        <a:lstStyle/>
        <a:p>
          <a:pPr rtl="1"/>
          <a:r>
            <a:rPr lang="fa-IR" sz="1800" b="1" dirty="0" smtClean="0">
              <a:cs typeface="B Nazanin" panose="00000400000000000000" pitchFamily="2" charset="-78"/>
            </a:rPr>
            <a:t>آشنایی با الزامات و روشهای آزمون فرآورده های پی وی سی</a:t>
          </a:r>
          <a:endParaRPr lang="en-US" sz="1800" b="1" dirty="0">
            <a:cs typeface="B Nazanin" panose="00000400000000000000" pitchFamily="2" charset="-78"/>
          </a:endParaRPr>
        </a:p>
      </dgm:t>
    </dgm:pt>
    <dgm:pt modelId="{E3305992-A49A-425C-8381-74A0714FD44C}" type="parTrans" cxnId="{EDC9CE98-2669-407B-A451-2F97DA6D3C01}">
      <dgm:prSet/>
      <dgm:spPr/>
      <dgm:t>
        <a:bodyPr/>
        <a:lstStyle/>
        <a:p>
          <a:endParaRPr lang="en-US"/>
        </a:p>
      </dgm:t>
    </dgm:pt>
    <dgm:pt modelId="{C728CB1F-901C-45FF-9A1E-56FA4284660C}" type="sibTrans" cxnId="{EDC9CE98-2669-407B-A451-2F97DA6D3C01}">
      <dgm:prSet/>
      <dgm:spPr/>
      <dgm:t>
        <a:bodyPr/>
        <a:lstStyle/>
        <a:p>
          <a:endParaRPr lang="en-US"/>
        </a:p>
      </dgm:t>
    </dgm:pt>
    <dgm:pt modelId="{C99C51F0-CE59-4B2E-A951-CB07F8EFD590}" type="pres">
      <dgm:prSet presAssocID="{92EBA3C1-07D9-4844-A345-827BD6A5DDAC}" presName="compositeShape" presStyleCnt="0">
        <dgm:presLayoutVars>
          <dgm:dir/>
          <dgm:resizeHandles/>
        </dgm:presLayoutVars>
      </dgm:prSet>
      <dgm:spPr/>
    </dgm:pt>
    <dgm:pt modelId="{C8751F52-96D1-4712-9867-9A4B6B9A1576}" type="pres">
      <dgm:prSet presAssocID="{92EBA3C1-07D9-4844-A345-827BD6A5DDAC}" presName="pyramid" presStyleLbl="node1" presStyleIdx="0" presStyleCnt="1"/>
      <dgm:spPr/>
    </dgm:pt>
    <dgm:pt modelId="{315DA319-D537-49B9-95E0-E88AB0651F04}" type="pres">
      <dgm:prSet presAssocID="{92EBA3C1-07D9-4844-A345-827BD6A5DDAC}" presName="theList" presStyleCnt="0"/>
      <dgm:spPr/>
    </dgm:pt>
    <dgm:pt modelId="{647181F2-BE16-4E8B-912F-1CB0485A7D43}" type="pres">
      <dgm:prSet presAssocID="{F204F9A4-6155-4CD1-BDD8-776455939FD7}" presName="aNode" presStyleLbl="fgAcc1" presStyleIdx="0" presStyleCnt="4" custLinFactNeighborX="134" custLinFactNeighborY="234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4FC0F-288E-4CEC-9C53-2081A2E47A9B}" type="pres">
      <dgm:prSet presAssocID="{F204F9A4-6155-4CD1-BDD8-776455939FD7}" presName="aSpace" presStyleCnt="0"/>
      <dgm:spPr/>
    </dgm:pt>
    <dgm:pt modelId="{BFCA6672-6286-4E53-820E-3EDA2CAA89FB}" type="pres">
      <dgm:prSet presAssocID="{132959A3-CC78-4B40-9438-71E6031E74B7}" presName="aNode" presStyleLbl="fgAcc1" presStyleIdx="1" presStyleCnt="4" custLinFactNeighborX="535" custLinFactNeighborY="8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663B7-A7ED-4C31-96D0-DC95995D1DD1}" type="pres">
      <dgm:prSet presAssocID="{132959A3-CC78-4B40-9438-71E6031E74B7}" presName="aSpace" presStyleCnt="0"/>
      <dgm:spPr/>
    </dgm:pt>
    <dgm:pt modelId="{9B79ADE3-E9B2-4BF7-9A7B-FBA1F11FB9D7}" type="pres">
      <dgm:prSet presAssocID="{0640CC80-81BD-4611-B82F-86FAE246F1D0}" presName="aNode" presStyleLbl="fgAcc1" presStyleIdx="2" presStyleCnt="4" custLinFactNeighborX="535" custLinFactNeighborY="195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E8793A-61F8-4EF2-A885-42D76D7C597C}" type="pres">
      <dgm:prSet presAssocID="{0640CC80-81BD-4611-B82F-86FAE246F1D0}" presName="aSpace" presStyleCnt="0"/>
      <dgm:spPr/>
    </dgm:pt>
    <dgm:pt modelId="{A0190C7B-0967-4863-90E6-12DC49310EC3}" type="pres">
      <dgm:prSet presAssocID="{3ABC896B-DB11-4AD8-9F15-941510F820F3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135790-19B8-4CB4-BC09-72C7FBB88276}" type="pres">
      <dgm:prSet presAssocID="{3ABC896B-DB11-4AD8-9F15-941510F820F3}" presName="aSpace" presStyleCnt="0"/>
      <dgm:spPr/>
    </dgm:pt>
  </dgm:ptLst>
  <dgm:cxnLst>
    <dgm:cxn modelId="{103710CB-CB41-4FCB-A9C4-2AF925E2D769}" type="presOf" srcId="{132959A3-CC78-4B40-9438-71E6031E74B7}" destId="{BFCA6672-6286-4E53-820E-3EDA2CAA89FB}" srcOrd="0" destOrd="0" presId="urn:microsoft.com/office/officeart/2005/8/layout/pyramid2"/>
    <dgm:cxn modelId="{922797A0-04B1-4EC6-9D20-0AFFF88096ED}" type="presOf" srcId="{3ABC896B-DB11-4AD8-9F15-941510F820F3}" destId="{A0190C7B-0967-4863-90E6-12DC49310EC3}" srcOrd="0" destOrd="0" presId="urn:microsoft.com/office/officeart/2005/8/layout/pyramid2"/>
    <dgm:cxn modelId="{0A06B5D3-9E24-4823-888A-53717AF97A11}" type="presOf" srcId="{0640CC80-81BD-4611-B82F-86FAE246F1D0}" destId="{9B79ADE3-E9B2-4BF7-9A7B-FBA1F11FB9D7}" srcOrd="0" destOrd="0" presId="urn:microsoft.com/office/officeart/2005/8/layout/pyramid2"/>
    <dgm:cxn modelId="{20186547-8FD8-4115-BB67-C39AD90D3FA4}" type="presOf" srcId="{F204F9A4-6155-4CD1-BDD8-776455939FD7}" destId="{647181F2-BE16-4E8B-912F-1CB0485A7D43}" srcOrd="0" destOrd="0" presId="urn:microsoft.com/office/officeart/2005/8/layout/pyramid2"/>
    <dgm:cxn modelId="{8A05C6CC-CF62-4C8D-A3D5-2818A318E66A}" type="presOf" srcId="{92EBA3C1-07D9-4844-A345-827BD6A5DDAC}" destId="{C99C51F0-CE59-4B2E-A951-CB07F8EFD590}" srcOrd="0" destOrd="0" presId="urn:microsoft.com/office/officeart/2005/8/layout/pyramid2"/>
    <dgm:cxn modelId="{5BDF6CF7-13E1-43AC-A4E5-65C5ED4FD017}" srcId="{92EBA3C1-07D9-4844-A345-827BD6A5DDAC}" destId="{F204F9A4-6155-4CD1-BDD8-776455939FD7}" srcOrd="0" destOrd="0" parTransId="{EFF2DB13-0151-469C-BB22-792DFD57C4A4}" sibTransId="{70D03BBE-8AC3-47C5-B8EB-79F63C8C022B}"/>
    <dgm:cxn modelId="{EDC9CE98-2669-407B-A451-2F97DA6D3C01}" srcId="{92EBA3C1-07D9-4844-A345-827BD6A5DDAC}" destId="{3ABC896B-DB11-4AD8-9F15-941510F820F3}" srcOrd="3" destOrd="0" parTransId="{E3305992-A49A-425C-8381-74A0714FD44C}" sibTransId="{C728CB1F-901C-45FF-9A1E-56FA4284660C}"/>
    <dgm:cxn modelId="{A366A2D7-2FC2-4208-8EAB-0F4303276521}" srcId="{92EBA3C1-07D9-4844-A345-827BD6A5DDAC}" destId="{132959A3-CC78-4B40-9438-71E6031E74B7}" srcOrd="1" destOrd="0" parTransId="{CDFE56B8-02F5-4DB9-A5E5-9FF8C233B932}" sibTransId="{4CC36438-F5F7-4363-92DC-4485A45F8B66}"/>
    <dgm:cxn modelId="{A6F972CE-3ACD-4DF4-9D68-9C66B9BDCB7D}" srcId="{92EBA3C1-07D9-4844-A345-827BD6A5DDAC}" destId="{0640CC80-81BD-4611-B82F-86FAE246F1D0}" srcOrd="2" destOrd="0" parTransId="{DD5CE8C6-A77A-418B-9198-5D82C861C0FB}" sibTransId="{00BFB65F-D156-4B2E-A519-284A47D3498E}"/>
    <dgm:cxn modelId="{62352428-7430-4B4A-8149-70D59203D56A}" type="presParOf" srcId="{C99C51F0-CE59-4B2E-A951-CB07F8EFD590}" destId="{C8751F52-96D1-4712-9867-9A4B6B9A1576}" srcOrd="0" destOrd="0" presId="urn:microsoft.com/office/officeart/2005/8/layout/pyramid2"/>
    <dgm:cxn modelId="{2A8D3175-8E42-4D37-8E64-CA7638831648}" type="presParOf" srcId="{C99C51F0-CE59-4B2E-A951-CB07F8EFD590}" destId="{315DA319-D537-49B9-95E0-E88AB0651F04}" srcOrd="1" destOrd="0" presId="urn:microsoft.com/office/officeart/2005/8/layout/pyramid2"/>
    <dgm:cxn modelId="{D86580C7-6683-4549-A965-9E958F47B4B6}" type="presParOf" srcId="{315DA319-D537-49B9-95E0-E88AB0651F04}" destId="{647181F2-BE16-4E8B-912F-1CB0485A7D43}" srcOrd="0" destOrd="0" presId="urn:microsoft.com/office/officeart/2005/8/layout/pyramid2"/>
    <dgm:cxn modelId="{577DF1B9-673E-4FB6-87E9-52DBA0D5BFB5}" type="presParOf" srcId="{315DA319-D537-49B9-95E0-E88AB0651F04}" destId="{A804FC0F-288E-4CEC-9C53-2081A2E47A9B}" srcOrd="1" destOrd="0" presId="urn:microsoft.com/office/officeart/2005/8/layout/pyramid2"/>
    <dgm:cxn modelId="{AF64A0A0-DF1D-43FD-A0B4-304EC2FCC6F7}" type="presParOf" srcId="{315DA319-D537-49B9-95E0-E88AB0651F04}" destId="{BFCA6672-6286-4E53-820E-3EDA2CAA89FB}" srcOrd="2" destOrd="0" presId="urn:microsoft.com/office/officeart/2005/8/layout/pyramid2"/>
    <dgm:cxn modelId="{1286BE00-DBDB-487A-9D50-AF736EA31737}" type="presParOf" srcId="{315DA319-D537-49B9-95E0-E88AB0651F04}" destId="{7F6663B7-A7ED-4C31-96D0-DC95995D1DD1}" srcOrd="3" destOrd="0" presId="urn:microsoft.com/office/officeart/2005/8/layout/pyramid2"/>
    <dgm:cxn modelId="{A9DF0EE9-2F32-4C9B-8868-2533B364C868}" type="presParOf" srcId="{315DA319-D537-49B9-95E0-E88AB0651F04}" destId="{9B79ADE3-E9B2-4BF7-9A7B-FBA1F11FB9D7}" srcOrd="4" destOrd="0" presId="urn:microsoft.com/office/officeart/2005/8/layout/pyramid2"/>
    <dgm:cxn modelId="{CF6736CC-CB8C-45B1-B17B-C06533BCCD53}" type="presParOf" srcId="{315DA319-D537-49B9-95E0-E88AB0651F04}" destId="{20E8793A-61F8-4EF2-A885-42D76D7C597C}" srcOrd="5" destOrd="0" presId="urn:microsoft.com/office/officeart/2005/8/layout/pyramid2"/>
    <dgm:cxn modelId="{54193F68-7781-40CF-BF08-11BB7A579887}" type="presParOf" srcId="{315DA319-D537-49B9-95E0-E88AB0651F04}" destId="{A0190C7B-0967-4863-90E6-12DC49310EC3}" srcOrd="6" destOrd="0" presId="urn:microsoft.com/office/officeart/2005/8/layout/pyramid2"/>
    <dgm:cxn modelId="{2E60B324-DC5A-47D4-A179-321D681F47E3}" type="presParOf" srcId="{315DA319-D537-49B9-95E0-E88AB0651F04}" destId="{09135790-19B8-4CB4-BC09-72C7FBB8827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A7ECDB-EE41-4B70-8806-005045F47DF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EC739BC-51FA-4E57-BC39-BD8DD9766F74}">
      <dgm:prSet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خوراک</a:t>
          </a:r>
          <a:endParaRPr lang="en-US" b="1" dirty="0">
            <a:cs typeface="B Nazanin" panose="00000400000000000000" pitchFamily="2" charset="-78"/>
          </a:endParaRPr>
        </a:p>
      </dgm:t>
    </dgm:pt>
    <dgm:pt modelId="{C759BC78-7E60-4395-8CC6-640B67051CD2}" type="parTrans" cxnId="{91B4AF2C-694A-4F00-B6D6-B98ACFC9BD54}">
      <dgm:prSet/>
      <dgm:spPr/>
      <dgm:t>
        <a:bodyPr/>
        <a:lstStyle/>
        <a:p>
          <a:endParaRPr lang="en-US"/>
        </a:p>
      </dgm:t>
    </dgm:pt>
    <dgm:pt modelId="{5ACC8F40-E79E-45C2-9AC5-97015456EECE}" type="sibTrans" cxnId="{91B4AF2C-694A-4F00-B6D6-B98ACFC9BD54}">
      <dgm:prSet/>
      <dgm:spPr/>
      <dgm:t>
        <a:bodyPr/>
        <a:lstStyle/>
        <a:p>
          <a:endParaRPr lang="en-US"/>
        </a:p>
      </dgm:t>
    </dgm:pt>
    <dgm:pt modelId="{1B6E3079-7E6D-4165-A066-B7DD6744EA8F}">
      <dgm:prSet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فشرده سازی</a:t>
          </a:r>
          <a:endParaRPr lang="en-US" b="1" dirty="0">
            <a:cs typeface="B Nazanin" panose="00000400000000000000" pitchFamily="2" charset="-78"/>
          </a:endParaRPr>
        </a:p>
      </dgm:t>
    </dgm:pt>
    <dgm:pt modelId="{612037F4-D5BE-4830-8E83-9FD30E493D16}" type="parTrans" cxnId="{F38FA303-86DE-4AC1-BDE3-7BE47DCCB869}">
      <dgm:prSet/>
      <dgm:spPr/>
      <dgm:t>
        <a:bodyPr/>
        <a:lstStyle/>
        <a:p>
          <a:endParaRPr lang="en-US"/>
        </a:p>
      </dgm:t>
    </dgm:pt>
    <dgm:pt modelId="{1B806D6E-E79E-46F8-98B9-B856D109CB80}" type="sibTrans" cxnId="{F38FA303-86DE-4AC1-BDE3-7BE47DCCB869}">
      <dgm:prSet/>
      <dgm:spPr/>
      <dgm:t>
        <a:bodyPr/>
        <a:lstStyle/>
        <a:p>
          <a:endParaRPr lang="en-US"/>
        </a:p>
      </dgm:t>
    </dgm:pt>
    <dgm:pt modelId="{098E7AE4-18A2-455D-AB51-1AE2942722E5}">
      <dgm:prSet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پیمایش</a:t>
          </a:r>
          <a:endParaRPr lang="en-US" b="1" dirty="0">
            <a:cs typeface="B Nazanin" panose="00000400000000000000" pitchFamily="2" charset="-78"/>
          </a:endParaRPr>
        </a:p>
      </dgm:t>
    </dgm:pt>
    <dgm:pt modelId="{ACA42D2A-BD01-4798-8E2C-F2E68F8394DC}" type="parTrans" cxnId="{4A1BF22D-AF57-410B-976C-8EDBBC95048F}">
      <dgm:prSet/>
      <dgm:spPr/>
      <dgm:t>
        <a:bodyPr/>
        <a:lstStyle/>
        <a:p>
          <a:endParaRPr lang="en-US"/>
        </a:p>
      </dgm:t>
    </dgm:pt>
    <dgm:pt modelId="{DC5A5A45-5C0C-445F-900B-08C5128707FA}" type="sibTrans" cxnId="{4A1BF22D-AF57-410B-976C-8EDBBC95048F}">
      <dgm:prSet/>
      <dgm:spPr/>
      <dgm:t>
        <a:bodyPr/>
        <a:lstStyle/>
        <a:p>
          <a:endParaRPr lang="en-US"/>
        </a:p>
      </dgm:t>
    </dgm:pt>
    <dgm:pt modelId="{CF14320E-9B4C-443C-A9B4-2412B90CC0B4}" type="pres">
      <dgm:prSet presAssocID="{F1A7ECDB-EE41-4B70-8806-005045F47DF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50B43DF-0040-4A34-A2BC-84187E838373}" type="pres">
      <dgm:prSet presAssocID="{BEC739BC-51FA-4E57-BC39-BD8DD9766F74}" presName="Accent1" presStyleCnt="0"/>
      <dgm:spPr/>
    </dgm:pt>
    <dgm:pt modelId="{286D2731-47BB-4433-9945-1089E4B91B58}" type="pres">
      <dgm:prSet presAssocID="{BEC739BC-51FA-4E57-BC39-BD8DD9766F74}" presName="Accent" presStyleLbl="node1" presStyleIdx="0" presStyleCnt="3"/>
      <dgm:spPr/>
    </dgm:pt>
    <dgm:pt modelId="{73AEAE9E-CC9A-49A5-8FC4-037A5E4DB7F0}" type="pres">
      <dgm:prSet presAssocID="{BEC739BC-51FA-4E57-BC39-BD8DD9766F7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B32915-3B16-4C38-8FA2-9258777B6563}" type="pres">
      <dgm:prSet presAssocID="{1B6E3079-7E6D-4165-A066-B7DD6744EA8F}" presName="Accent2" presStyleCnt="0"/>
      <dgm:spPr/>
    </dgm:pt>
    <dgm:pt modelId="{FE242281-7A71-4B10-97FC-11EE3A26D85F}" type="pres">
      <dgm:prSet presAssocID="{1B6E3079-7E6D-4165-A066-B7DD6744EA8F}" presName="Accent" presStyleLbl="node1" presStyleIdx="1" presStyleCnt="3"/>
      <dgm:spPr/>
    </dgm:pt>
    <dgm:pt modelId="{ADDBB319-2CCC-453F-A525-D6C522BE9D3A}" type="pres">
      <dgm:prSet presAssocID="{1B6E3079-7E6D-4165-A066-B7DD6744EA8F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EE437-632C-42D7-A830-8013925604A8}" type="pres">
      <dgm:prSet presAssocID="{098E7AE4-18A2-455D-AB51-1AE2942722E5}" presName="Accent3" presStyleCnt="0"/>
      <dgm:spPr/>
    </dgm:pt>
    <dgm:pt modelId="{625F05A6-228E-4843-8755-640623F7CAAA}" type="pres">
      <dgm:prSet presAssocID="{098E7AE4-18A2-455D-AB51-1AE2942722E5}" presName="Accent" presStyleLbl="node1" presStyleIdx="2" presStyleCnt="3"/>
      <dgm:spPr/>
    </dgm:pt>
    <dgm:pt modelId="{F7B906E0-1121-40E6-89C5-7016EADCACDB}" type="pres">
      <dgm:prSet presAssocID="{098E7AE4-18A2-455D-AB51-1AE2942722E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1BF22D-AF57-410B-976C-8EDBBC95048F}" srcId="{F1A7ECDB-EE41-4B70-8806-005045F47DF2}" destId="{098E7AE4-18A2-455D-AB51-1AE2942722E5}" srcOrd="2" destOrd="0" parTransId="{ACA42D2A-BD01-4798-8E2C-F2E68F8394DC}" sibTransId="{DC5A5A45-5C0C-445F-900B-08C5128707FA}"/>
    <dgm:cxn modelId="{07CE43B6-0E08-4DFC-9FB2-4C9C53C87E2F}" type="presOf" srcId="{F1A7ECDB-EE41-4B70-8806-005045F47DF2}" destId="{CF14320E-9B4C-443C-A9B4-2412B90CC0B4}" srcOrd="0" destOrd="0" presId="urn:microsoft.com/office/officeart/2009/layout/CircleArrowProcess"/>
    <dgm:cxn modelId="{A0FF9072-0ABE-402B-BA78-32B41FCD3168}" type="presOf" srcId="{1B6E3079-7E6D-4165-A066-B7DD6744EA8F}" destId="{ADDBB319-2CCC-453F-A525-D6C522BE9D3A}" srcOrd="0" destOrd="0" presId="urn:microsoft.com/office/officeart/2009/layout/CircleArrowProcess"/>
    <dgm:cxn modelId="{3649F611-6A40-45DA-8810-7EA0E569328C}" type="presOf" srcId="{BEC739BC-51FA-4E57-BC39-BD8DD9766F74}" destId="{73AEAE9E-CC9A-49A5-8FC4-037A5E4DB7F0}" srcOrd="0" destOrd="0" presId="urn:microsoft.com/office/officeart/2009/layout/CircleArrowProcess"/>
    <dgm:cxn modelId="{91B4AF2C-694A-4F00-B6D6-B98ACFC9BD54}" srcId="{F1A7ECDB-EE41-4B70-8806-005045F47DF2}" destId="{BEC739BC-51FA-4E57-BC39-BD8DD9766F74}" srcOrd="0" destOrd="0" parTransId="{C759BC78-7E60-4395-8CC6-640B67051CD2}" sibTransId="{5ACC8F40-E79E-45C2-9AC5-97015456EECE}"/>
    <dgm:cxn modelId="{04770F91-7588-45A7-A33C-4AD0B2E32575}" type="presOf" srcId="{098E7AE4-18A2-455D-AB51-1AE2942722E5}" destId="{F7B906E0-1121-40E6-89C5-7016EADCACDB}" srcOrd="0" destOrd="0" presId="urn:microsoft.com/office/officeart/2009/layout/CircleArrowProcess"/>
    <dgm:cxn modelId="{F38FA303-86DE-4AC1-BDE3-7BE47DCCB869}" srcId="{F1A7ECDB-EE41-4B70-8806-005045F47DF2}" destId="{1B6E3079-7E6D-4165-A066-B7DD6744EA8F}" srcOrd="1" destOrd="0" parTransId="{612037F4-D5BE-4830-8E83-9FD30E493D16}" sibTransId="{1B806D6E-E79E-46F8-98B9-B856D109CB80}"/>
    <dgm:cxn modelId="{70BB647E-2CF5-4C5B-825D-9B8160112557}" type="presParOf" srcId="{CF14320E-9B4C-443C-A9B4-2412B90CC0B4}" destId="{F50B43DF-0040-4A34-A2BC-84187E838373}" srcOrd="0" destOrd="0" presId="urn:microsoft.com/office/officeart/2009/layout/CircleArrowProcess"/>
    <dgm:cxn modelId="{CDF44095-97CA-4E1D-92DE-C429C6C0583A}" type="presParOf" srcId="{F50B43DF-0040-4A34-A2BC-84187E838373}" destId="{286D2731-47BB-4433-9945-1089E4B91B58}" srcOrd="0" destOrd="0" presId="urn:microsoft.com/office/officeart/2009/layout/CircleArrowProcess"/>
    <dgm:cxn modelId="{FF29422B-5885-4C63-85F7-28C5EC2ED501}" type="presParOf" srcId="{CF14320E-9B4C-443C-A9B4-2412B90CC0B4}" destId="{73AEAE9E-CC9A-49A5-8FC4-037A5E4DB7F0}" srcOrd="1" destOrd="0" presId="urn:microsoft.com/office/officeart/2009/layout/CircleArrowProcess"/>
    <dgm:cxn modelId="{C9BE068C-BCB1-4626-8CDF-C89E59ED1287}" type="presParOf" srcId="{CF14320E-9B4C-443C-A9B4-2412B90CC0B4}" destId="{27B32915-3B16-4C38-8FA2-9258777B6563}" srcOrd="2" destOrd="0" presId="urn:microsoft.com/office/officeart/2009/layout/CircleArrowProcess"/>
    <dgm:cxn modelId="{7162F177-C029-45CC-9E0C-81E4CCC2F0DE}" type="presParOf" srcId="{27B32915-3B16-4C38-8FA2-9258777B6563}" destId="{FE242281-7A71-4B10-97FC-11EE3A26D85F}" srcOrd="0" destOrd="0" presId="urn:microsoft.com/office/officeart/2009/layout/CircleArrowProcess"/>
    <dgm:cxn modelId="{A66C26D9-7AA2-43AF-AEBC-BC0E00DFD3D9}" type="presParOf" srcId="{CF14320E-9B4C-443C-A9B4-2412B90CC0B4}" destId="{ADDBB319-2CCC-453F-A525-D6C522BE9D3A}" srcOrd="3" destOrd="0" presId="urn:microsoft.com/office/officeart/2009/layout/CircleArrowProcess"/>
    <dgm:cxn modelId="{F3449C6E-1C2F-4B70-A5CC-5CE357849CE1}" type="presParOf" srcId="{CF14320E-9B4C-443C-A9B4-2412B90CC0B4}" destId="{EF0EE437-632C-42D7-A830-8013925604A8}" srcOrd="4" destOrd="0" presId="urn:microsoft.com/office/officeart/2009/layout/CircleArrowProcess"/>
    <dgm:cxn modelId="{9C6C3E3C-5881-49D2-8838-CA0306575D38}" type="presParOf" srcId="{EF0EE437-632C-42D7-A830-8013925604A8}" destId="{625F05A6-228E-4843-8755-640623F7CAAA}" srcOrd="0" destOrd="0" presId="urn:microsoft.com/office/officeart/2009/layout/CircleArrowProcess"/>
    <dgm:cxn modelId="{38BFD698-5507-40F3-B1EB-81E3C375435E}" type="presParOf" srcId="{CF14320E-9B4C-443C-A9B4-2412B90CC0B4}" destId="{F7B906E0-1121-40E6-89C5-7016EADCACD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A9D286-77B2-46CD-87C7-E36A47BDAD3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35F10F1-5314-4239-98A6-3E9A34E540B8}">
      <dgm:prSet phldrT="[Text]" custT="1"/>
      <dgm:spPr/>
      <dgm:t>
        <a:bodyPr/>
        <a:lstStyle/>
        <a:p>
          <a:pPr algn="ctr" rtl="1"/>
          <a:r>
            <a:rPr lang="en-US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Short Shot</a:t>
          </a:r>
          <a:endParaRPr lang="en-US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70B3AD-732B-49D2-BC17-25088ECBB97A}" type="parTrans" cxnId="{AC2CA500-2518-4C6F-AD70-D45582A52D7F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90910FD0-CA43-4269-92D8-5FEF0B60924E}" type="sibTrans" cxnId="{AC2CA500-2518-4C6F-AD70-D45582A52D7F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CB18602-CE78-49E0-A6D7-3048703E0E56}">
      <dgm:prSet phldrT="[Text]" custT="1"/>
      <dgm:spPr/>
      <dgm:t>
        <a:bodyPr/>
        <a:lstStyle/>
        <a:p>
          <a:pPr algn="ctr" rtl="1"/>
          <a:r>
            <a:rPr lang="fa-I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سطح بدون صیقل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71EA965-D347-42A8-B5CB-3999B61BB329}" type="parTrans" cxnId="{BD7EBE21-4E42-4C35-A494-508EEBC74C88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45B98133-3B06-47CC-B3FC-97A7E6028488}" type="sibTrans" cxnId="{BD7EBE21-4E42-4C35-A494-508EEBC74C88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725DB5A-79A1-48EB-9A91-D71B37394561}">
      <dgm:prSet custT="1"/>
      <dgm:spPr/>
      <dgm:t>
        <a:bodyPr/>
        <a:lstStyle/>
        <a:p>
          <a:pPr algn="ctr" rtl="1"/>
          <a:r>
            <a:rPr lang="fa-IR" sz="2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خراش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40B1907-C49C-4DF9-9A84-7637987BE7B1}" type="parTrans" cxnId="{A78455F8-2973-4661-ACF5-CE726003D6FA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7BA66DDD-16EE-4351-8C67-C4F41BE1E516}" type="sibTrans" cxnId="{A78455F8-2973-4661-ACF5-CE726003D6FA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F3BB953D-AEFC-4E90-AACF-540E03760AEE}">
      <dgm:prSet custT="1"/>
      <dgm:spPr/>
      <dgm:t>
        <a:bodyPr/>
        <a:lstStyle/>
        <a:p>
          <a:pPr algn="ctr" rtl="1"/>
          <a:r>
            <a:rPr lang="fa-IR" sz="2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پوست زبر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EDAED76D-8E93-4AD5-8B49-A83BC8BA41AB}" type="parTrans" cxnId="{2B7C5089-63A8-4C17-990B-4BA79A4711BD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6B8580D2-4C80-4721-9C86-0FD93DD4D0AA}" type="sibTrans" cxnId="{2B7C5089-63A8-4C17-990B-4BA79A4711BD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C4B13AF9-0947-436A-ACA5-9017AD32E529}">
      <dgm:prSet custT="1"/>
      <dgm:spPr/>
      <dgm:t>
        <a:bodyPr/>
        <a:lstStyle/>
        <a:p>
          <a:pPr algn="ctr" rtl="1"/>
          <a:r>
            <a:rPr lang="fa-IR" sz="2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اثر جوش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C8F8DBB-3029-4DE9-90D2-0CD996E6D8B9}" type="parTrans" cxnId="{39998914-05EA-45F2-9D15-C52045374B90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16EDE93-BDB9-4489-BF56-50D494AD1086}" type="sibTrans" cxnId="{39998914-05EA-45F2-9D15-C52045374B90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51FBC60D-6A5A-4A29-9039-28ADF21F9910}" type="pres">
      <dgm:prSet presAssocID="{DBA9D286-77B2-46CD-87C7-E36A47BDAD3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A83146A-C725-43A6-99F6-F3A959305CDF}" type="pres">
      <dgm:prSet presAssocID="{DBA9D286-77B2-46CD-87C7-E36A47BDAD37}" presName="Name1" presStyleCnt="0"/>
      <dgm:spPr/>
    </dgm:pt>
    <dgm:pt modelId="{1D3A1F40-EC0B-4196-9EEA-8379BC264080}" type="pres">
      <dgm:prSet presAssocID="{DBA9D286-77B2-46CD-87C7-E36A47BDAD37}" presName="cycle" presStyleCnt="0"/>
      <dgm:spPr/>
    </dgm:pt>
    <dgm:pt modelId="{27A2A3E1-20AA-430B-BF90-7B619198693C}" type="pres">
      <dgm:prSet presAssocID="{DBA9D286-77B2-46CD-87C7-E36A47BDAD37}" presName="srcNode" presStyleLbl="node1" presStyleIdx="0" presStyleCnt="5"/>
      <dgm:spPr/>
    </dgm:pt>
    <dgm:pt modelId="{A917E242-BC01-4EFD-A517-182F75D09372}" type="pres">
      <dgm:prSet presAssocID="{DBA9D286-77B2-46CD-87C7-E36A47BDAD37}" presName="conn" presStyleLbl="parChTrans1D2" presStyleIdx="0" presStyleCnt="1"/>
      <dgm:spPr/>
      <dgm:t>
        <a:bodyPr/>
        <a:lstStyle/>
        <a:p>
          <a:endParaRPr lang="en-US"/>
        </a:p>
      </dgm:t>
    </dgm:pt>
    <dgm:pt modelId="{A91921DF-324D-4934-9835-F60BD0E8786D}" type="pres">
      <dgm:prSet presAssocID="{DBA9D286-77B2-46CD-87C7-E36A47BDAD37}" presName="extraNode" presStyleLbl="node1" presStyleIdx="0" presStyleCnt="5"/>
      <dgm:spPr/>
    </dgm:pt>
    <dgm:pt modelId="{AC12F133-50E9-4A22-B91E-B749BFB20C10}" type="pres">
      <dgm:prSet presAssocID="{DBA9D286-77B2-46CD-87C7-E36A47BDAD37}" presName="dstNode" presStyleLbl="node1" presStyleIdx="0" presStyleCnt="5"/>
      <dgm:spPr/>
    </dgm:pt>
    <dgm:pt modelId="{CB6363D9-F2A9-491F-86FD-44505C8036F8}" type="pres">
      <dgm:prSet presAssocID="{035F10F1-5314-4239-98A6-3E9A34E540B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B03E4-4E17-4AAB-B703-C453311E7630}" type="pres">
      <dgm:prSet presAssocID="{035F10F1-5314-4239-98A6-3E9A34E540B8}" presName="accent_1" presStyleCnt="0"/>
      <dgm:spPr/>
    </dgm:pt>
    <dgm:pt modelId="{6928E52C-9D8D-4084-ADAE-01D86DA2913B}" type="pres">
      <dgm:prSet presAssocID="{035F10F1-5314-4239-98A6-3E9A34E540B8}" presName="accentRepeatNode" presStyleLbl="solidFgAcc1" presStyleIdx="0" presStyleCnt="5"/>
      <dgm:spPr/>
    </dgm:pt>
    <dgm:pt modelId="{F63EDBDF-3024-4127-BC58-CCFA3149632B}" type="pres">
      <dgm:prSet presAssocID="{3725DB5A-79A1-48EB-9A91-D71B3739456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FC7EE6-C4BC-46C2-A52D-6C7282CC10C0}" type="pres">
      <dgm:prSet presAssocID="{3725DB5A-79A1-48EB-9A91-D71B37394561}" presName="accent_2" presStyleCnt="0"/>
      <dgm:spPr/>
    </dgm:pt>
    <dgm:pt modelId="{C0CC757C-5B0D-4115-A376-B2EF9EDB9574}" type="pres">
      <dgm:prSet presAssocID="{3725DB5A-79A1-48EB-9A91-D71B37394561}" presName="accentRepeatNode" presStyleLbl="solidFgAcc1" presStyleIdx="1" presStyleCnt="5"/>
      <dgm:spPr/>
    </dgm:pt>
    <dgm:pt modelId="{FB3DED2A-C56E-4DBE-A7D6-B6E57AB293EC}" type="pres">
      <dgm:prSet presAssocID="{F3BB953D-AEFC-4E90-AACF-540E03760AE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0711A-23E1-4FCE-A5C2-CFA274FF5712}" type="pres">
      <dgm:prSet presAssocID="{F3BB953D-AEFC-4E90-AACF-540E03760AEE}" presName="accent_3" presStyleCnt="0"/>
      <dgm:spPr/>
    </dgm:pt>
    <dgm:pt modelId="{6F9CB311-2F22-41F3-A472-EF53B8F1C1FB}" type="pres">
      <dgm:prSet presAssocID="{F3BB953D-AEFC-4E90-AACF-540E03760AEE}" presName="accentRepeatNode" presStyleLbl="solidFgAcc1" presStyleIdx="2" presStyleCnt="5"/>
      <dgm:spPr/>
    </dgm:pt>
    <dgm:pt modelId="{BAB46B48-74E4-4BBA-ADC9-BA4302438319}" type="pres">
      <dgm:prSet presAssocID="{C4B13AF9-0947-436A-ACA5-9017AD32E52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2DCF6-CE30-482B-A619-FC9764A41D16}" type="pres">
      <dgm:prSet presAssocID="{C4B13AF9-0947-436A-ACA5-9017AD32E529}" presName="accent_4" presStyleCnt="0"/>
      <dgm:spPr/>
    </dgm:pt>
    <dgm:pt modelId="{434D7298-5079-4F6F-A0BB-C7D52A83FF08}" type="pres">
      <dgm:prSet presAssocID="{C4B13AF9-0947-436A-ACA5-9017AD32E529}" presName="accentRepeatNode" presStyleLbl="solidFgAcc1" presStyleIdx="3" presStyleCnt="5"/>
      <dgm:spPr/>
    </dgm:pt>
    <dgm:pt modelId="{8096F169-80B8-4F01-99E0-E9D86EE53B40}" type="pres">
      <dgm:prSet presAssocID="{3CB18602-CE78-49E0-A6D7-3048703E0E5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B98ED-A7C7-4596-8539-5F3AC3CF858F}" type="pres">
      <dgm:prSet presAssocID="{3CB18602-CE78-49E0-A6D7-3048703E0E56}" presName="accent_5" presStyleCnt="0"/>
      <dgm:spPr/>
    </dgm:pt>
    <dgm:pt modelId="{8A413814-C142-477C-AEA0-600F42F982B7}" type="pres">
      <dgm:prSet presAssocID="{3CB18602-CE78-49E0-A6D7-3048703E0E56}" presName="accentRepeatNode" presStyleLbl="solidFgAcc1" presStyleIdx="4" presStyleCnt="5"/>
      <dgm:spPr/>
    </dgm:pt>
  </dgm:ptLst>
  <dgm:cxnLst>
    <dgm:cxn modelId="{FF0AD9A0-0639-4836-BB10-9E17E459E259}" type="presOf" srcId="{DBA9D286-77B2-46CD-87C7-E36A47BDAD37}" destId="{51FBC60D-6A5A-4A29-9039-28ADF21F9910}" srcOrd="0" destOrd="0" presId="urn:microsoft.com/office/officeart/2008/layout/VerticalCurvedList"/>
    <dgm:cxn modelId="{2B7C5089-63A8-4C17-990B-4BA79A4711BD}" srcId="{DBA9D286-77B2-46CD-87C7-E36A47BDAD37}" destId="{F3BB953D-AEFC-4E90-AACF-540E03760AEE}" srcOrd="2" destOrd="0" parTransId="{EDAED76D-8E93-4AD5-8B49-A83BC8BA41AB}" sibTransId="{6B8580D2-4C80-4721-9C86-0FD93DD4D0AA}"/>
    <dgm:cxn modelId="{0EDBE4C6-B0A7-4AA8-9CF0-0EF7339E528C}" type="presOf" srcId="{F3BB953D-AEFC-4E90-AACF-540E03760AEE}" destId="{FB3DED2A-C56E-4DBE-A7D6-B6E57AB293EC}" srcOrd="0" destOrd="0" presId="urn:microsoft.com/office/officeart/2008/layout/VerticalCurvedList"/>
    <dgm:cxn modelId="{BD7EBE21-4E42-4C35-A494-508EEBC74C88}" srcId="{DBA9D286-77B2-46CD-87C7-E36A47BDAD37}" destId="{3CB18602-CE78-49E0-A6D7-3048703E0E56}" srcOrd="4" destOrd="0" parTransId="{371EA965-D347-42A8-B5CB-3999B61BB329}" sibTransId="{45B98133-3B06-47CC-B3FC-97A7E6028488}"/>
    <dgm:cxn modelId="{3D89E637-5DFC-47B2-8CDB-D4F041C88369}" type="presOf" srcId="{C4B13AF9-0947-436A-ACA5-9017AD32E529}" destId="{BAB46B48-74E4-4BBA-ADC9-BA4302438319}" srcOrd="0" destOrd="0" presId="urn:microsoft.com/office/officeart/2008/layout/VerticalCurvedList"/>
    <dgm:cxn modelId="{AC2CA500-2518-4C6F-AD70-D45582A52D7F}" srcId="{DBA9D286-77B2-46CD-87C7-E36A47BDAD37}" destId="{035F10F1-5314-4239-98A6-3E9A34E540B8}" srcOrd="0" destOrd="0" parTransId="{8570B3AD-732B-49D2-BC17-25088ECBB97A}" sibTransId="{90910FD0-CA43-4269-92D8-5FEF0B60924E}"/>
    <dgm:cxn modelId="{C3209D48-D9E5-47FB-BD42-C8D2809102E2}" type="presOf" srcId="{035F10F1-5314-4239-98A6-3E9A34E540B8}" destId="{CB6363D9-F2A9-491F-86FD-44505C8036F8}" srcOrd="0" destOrd="0" presId="urn:microsoft.com/office/officeart/2008/layout/VerticalCurvedList"/>
    <dgm:cxn modelId="{9BB330DB-1BA6-4A31-A59B-BEB7650247E8}" type="presOf" srcId="{90910FD0-CA43-4269-92D8-5FEF0B60924E}" destId="{A917E242-BC01-4EFD-A517-182F75D09372}" srcOrd="0" destOrd="0" presId="urn:microsoft.com/office/officeart/2008/layout/VerticalCurvedList"/>
    <dgm:cxn modelId="{BE6E551A-70E0-4FEA-9D05-1A5CBCFE528C}" type="presOf" srcId="{3CB18602-CE78-49E0-A6D7-3048703E0E56}" destId="{8096F169-80B8-4F01-99E0-E9D86EE53B40}" srcOrd="0" destOrd="0" presId="urn:microsoft.com/office/officeart/2008/layout/VerticalCurvedList"/>
    <dgm:cxn modelId="{AF1E8ABD-AE21-4781-9ADB-04F42ABA2BEE}" type="presOf" srcId="{3725DB5A-79A1-48EB-9A91-D71B37394561}" destId="{F63EDBDF-3024-4127-BC58-CCFA3149632B}" srcOrd="0" destOrd="0" presId="urn:microsoft.com/office/officeart/2008/layout/VerticalCurvedList"/>
    <dgm:cxn modelId="{39998914-05EA-45F2-9D15-C52045374B90}" srcId="{DBA9D286-77B2-46CD-87C7-E36A47BDAD37}" destId="{C4B13AF9-0947-436A-ACA5-9017AD32E529}" srcOrd="3" destOrd="0" parTransId="{0C8F8DBB-3029-4DE9-90D2-0CD996E6D8B9}" sibTransId="{016EDE93-BDB9-4489-BF56-50D494AD1086}"/>
    <dgm:cxn modelId="{A78455F8-2973-4661-ACF5-CE726003D6FA}" srcId="{DBA9D286-77B2-46CD-87C7-E36A47BDAD37}" destId="{3725DB5A-79A1-48EB-9A91-D71B37394561}" srcOrd="1" destOrd="0" parTransId="{040B1907-C49C-4DF9-9A84-7637987BE7B1}" sibTransId="{7BA66DDD-16EE-4351-8C67-C4F41BE1E516}"/>
    <dgm:cxn modelId="{D399AC18-384C-45D2-BD17-5FAAF5DF2C21}" type="presParOf" srcId="{51FBC60D-6A5A-4A29-9039-28ADF21F9910}" destId="{3A83146A-C725-43A6-99F6-F3A959305CDF}" srcOrd="0" destOrd="0" presId="urn:microsoft.com/office/officeart/2008/layout/VerticalCurvedList"/>
    <dgm:cxn modelId="{575169DE-BA5C-4C86-B805-601200B0A6E5}" type="presParOf" srcId="{3A83146A-C725-43A6-99F6-F3A959305CDF}" destId="{1D3A1F40-EC0B-4196-9EEA-8379BC264080}" srcOrd="0" destOrd="0" presId="urn:microsoft.com/office/officeart/2008/layout/VerticalCurvedList"/>
    <dgm:cxn modelId="{1CCB7485-C0D3-4DE9-B6B3-34C55C5FEA3D}" type="presParOf" srcId="{1D3A1F40-EC0B-4196-9EEA-8379BC264080}" destId="{27A2A3E1-20AA-430B-BF90-7B619198693C}" srcOrd="0" destOrd="0" presId="urn:microsoft.com/office/officeart/2008/layout/VerticalCurvedList"/>
    <dgm:cxn modelId="{16478269-D6E6-402C-B238-45125228C90A}" type="presParOf" srcId="{1D3A1F40-EC0B-4196-9EEA-8379BC264080}" destId="{A917E242-BC01-4EFD-A517-182F75D09372}" srcOrd="1" destOrd="0" presId="urn:microsoft.com/office/officeart/2008/layout/VerticalCurvedList"/>
    <dgm:cxn modelId="{3B554499-5496-4766-8E73-394B0612CDF7}" type="presParOf" srcId="{1D3A1F40-EC0B-4196-9EEA-8379BC264080}" destId="{A91921DF-324D-4934-9835-F60BD0E8786D}" srcOrd="2" destOrd="0" presId="urn:microsoft.com/office/officeart/2008/layout/VerticalCurvedList"/>
    <dgm:cxn modelId="{A71D1154-C525-4348-8393-140854ED098B}" type="presParOf" srcId="{1D3A1F40-EC0B-4196-9EEA-8379BC264080}" destId="{AC12F133-50E9-4A22-B91E-B749BFB20C10}" srcOrd="3" destOrd="0" presId="urn:microsoft.com/office/officeart/2008/layout/VerticalCurvedList"/>
    <dgm:cxn modelId="{9E9C4468-78C2-4E95-8F43-8BA548A7AEAA}" type="presParOf" srcId="{3A83146A-C725-43A6-99F6-F3A959305CDF}" destId="{CB6363D9-F2A9-491F-86FD-44505C8036F8}" srcOrd="1" destOrd="0" presId="urn:microsoft.com/office/officeart/2008/layout/VerticalCurvedList"/>
    <dgm:cxn modelId="{DF810984-30A8-4FD8-B986-6D39E800E670}" type="presParOf" srcId="{3A83146A-C725-43A6-99F6-F3A959305CDF}" destId="{318B03E4-4E17-4AAB-B703-C453311E7630}" srcOrd="2" destOrd="0" presId="urn:microsoft.com/office/officeart/2008/layout/VerticalCurvedList"/>
    <dgm:cxn modelId="{0EA238AA-118E-45A0-B134-AC2D979A92BE}" type="presParOf" srcId="{318B03E4-4E17-4AAB-B703-C453311E7630}" destId="{6928E52C-9D8D-4084-ADAE-01D86DA2913B}" srcOrd="0" destOrd="0" presId="urn:microsoft.com/office/officeart/2008/layout/VerticalCurvedList"/>
    <dgm:cxn modelId="{50D5F152-2645-48AE-B743-E25C0FDD24D4}" type="presParOf" srcId="{3A83146A-C725-43A6-99F6-F3A959305CDF}" destId="{F63EDBDF-3024-4127-BC58-CCFA3149632B}" srcOrd="3" destOrd="0" presId="urn:microsoft.com/office/officeart/2008/layout/VerticalCurvedList"/>
    <dgm:cxn modelId="{08B92D01-B4D5-47BE-9CE0-AF117040428E}" type="presParOf" srcId="{3A83146A-C725-43A6-99F6-F3A959305CDF}" destId="{92FC7EE6-C4BC-46C2-A52D-6C7282CC10C0}" srcOrd="4" destOrd="0" presId="urn:microsoft.com/office/officeart/2008/layout/VerticalCurvedList"/>
    <dgm:cxn modelId="{977FAF42-1A28-48AE-8D43-55E988A7362D}" type="presParOf" srcId="{92FC7EE6-C4BC-46C2-A52D-6C7282CC10C0}" destId="{C0CC757C-5B0D-4115-A376-B2EF9EDB9574}" srcOrd="0" destOrd="0" presId="urn:microsoft.com/office/officeart/2008/layout/VerticalCurvedList"/>
    <dgm:cxn modelId="{EB298374-7AB5-4EC2-B9D7-D99B2C0C8C58}" type="presParOf" srcId="{3A83146A-C725-43A6-99F6-F3A959305CDF}" destId="{FB3DED2A-C56E-4DBE-A7D6-B6E57AB293EC}" srcOrd="5" destOrd="0" presId="urn:microsoft.com/office/officeart/2008/layout/VerticalCurvedList"/>
    <dgm:cxn modelId="{74F4B19C-A0FE-4090-9168-5F187889C239}" type="presParOf" srcId="{3A83146A-C725-43A6-99F6-F3A959305CDF}" destId="{6330711A-23E1-4FCE-A5C2-CFA274FF5712}" srcOrd="6" destOrd="0" presId="urn:microsoft.com/office/officeart/2008/layout/VerticalCurvedList"/>
    <dgm:cxn modelId="{102547EB-2FDB-429B-92A1-C07FED8134BB}" type="presParOf" srcId="{6330711A-23E1-4FCE-A5C2-CFA274FF5712}" destId="{6F9CB311-2F22-41F3-A472-EF53B8F1C1FB}" srcOrd="0" destOrd="0" presId="urn:microsoft.com/office/officeart/2008/layout/VerticalCurvedList"/>
    <dgm:cxn modelId="{B84A6140-1D10-4DDA-9482-3F14D4E2AD9B}" type="presParOf" srcId="{3A83146A-C725-43A6-99F6-F3A959305CDF}" destId="{BAB46B48-74E4-4BBA-ADC9-BA4302438319}" srcOrd="7" destOrd="0" presId="urn:microsoft.com/office/officeart/2008/layout/VerticalCurvedList"/>
    <dgm:cxn modelId="{F3E7BFD2-659E-400E-81ED-688497AC00D0}" type="presParOf" srcId="{3A83146A-C725-43A6-99F6-F3A959305CDF}" destId="{AAD2DCF6-CE30-482B-A619-FC9764A41D16}" srcOrd="8" destOrd="0" presId="urn:microsoft.com/office/officeart/2008/layout/VerticalCurvedList"/>
    <dgm:cxn modelId="{8576BCC8-8F27-4005-9FBF-5092B2AAB45B}" type="presParOf" srcId="{AAD2DCF6-CE30-482B-A619-FC9764A41D16}" destId="{434D7298-5079-4F6F-A0BB-C7D52A83FF08}" srcOrd="0" destOrd="0" presId="urn:microsoft.com/office/officeart/2008/layout/VerticalCurvedList"/>
    <dgm:cxn modelId="{A1F20F1F-4963-42C4-B54D-2B66C197A189}" type="presParOf" srcId="{3A83146A-C725-43A6-99F6-F3A959305CDF}" destId="{8096F169-80B8-4F01-99E0-E9D86EE53B40}" srcOrd="9" destOrd="0" presId="urn:microsoft.com/office/officeart/2008/layout/VerticalCurvedList"/>
    <dgm:cxn modelId="{134B719C-C3F3-4A95-8F29-1886FCCE323F}" type="presParOf" srcId="{3A83146A-C725-43A6-99F6-F3A959305CDF}" destId="{A34B98ED-A7C7-4596-8539-5F3AC3CF858F}" srcOrd="10" destOrd="0" presId="urn:microsoft.com/office/officeart/2008/layout/VerticalCurvedList"/>
    <dgm:cxn modelId="{E2E23B18-138B-4CD0-B1CF-FA333717C371}" type="presParOf" srcId="{A34B98ED-A7C7-4596-8539-5F3AC3CF858F}" destId="{8A413814-C142-477C-AEA0-600F42F982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A9D286-77B2-46CD-87C7-E36A47BDAD3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35F10F1-5314-4239-98A6-3E9A34E540B8}">
      <dgm:prSet phldrT="[Text]" custT="1"/>
      <dgm:spPr/>
      <dgm:t>
        <a:bodyPr/>
        <a:lstStyle/>
        <a:p>
          <a:pPr algn="ctr" rtl="1"/>
          <a:r>
            <a:rPr lang="fa-I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سطح زبر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70B3AD-732B-49D2-BC17-25088ECBB97A}" type="parTrans" cxnId="{AC2CA500-2518-4C6F-AD70-D45582A52D7F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90910FD0-CA43-4269-92D8-5FEF0B60924E}" type="sibTrans" cxnId="{AC2CA500-2518-4C6F-AD70-D45582A52D7F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CB18602-CE78-49E0-A6D7-3048703E0E56}">
      <dgm:prSet phldrT="[Text]" custT="1"/>
      <dgm:spPr/>
      <dgm:t>
        <a:bodyPr/>
        <a:lstStyle/>
        <a:p>
          <a:pPr algn="ctr" rtl="1"/>
          <a:r>
            <a:rPr lang="fa-I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انحنا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71EA965-D347-42A8-B5CB-3999B61BB329}" type="parTrans" cxnId="{BD7EBE21-4E42-4C35-A494-508EEBC74C88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45B98133-3B06-47CC-B3FC-97A7E6028488}" type="sibTrans" cxnId="{BD7EBE21-4E42-4C35-A494-508EEBC74C88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4C86256-C39B-4DFA-8874-DEB4BBE64C84}">
      <dgm:prSet phldrT="[Text]" custT="1"/>
      <dgm:spPr/>
      <dgm:t>
        <a:bodyPr/>
        <a:lstStyle/>
        <a:p>
          <a:pPr algn="ctr" rtl="1"/>
          <a:r>
            <a:rPr lang="fa-I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جدایش نامناسب از قالب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B Nazanin" panose="00000400000000000000" pitchFamily="2" charset="-78"/>
          </a:endParaRPr>
        </a:p>
      </dgm:t>
    </dgm:pt>
    <dgm:pt modelId="{E9885A80-EE33-4E5A-AD6E-72888946381E}" type="parTrans" cxnId="{213B65E7-EB58-4B07-9743-434F560FDED9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5FD7F888-8D48-49ED-BA0A-3109C0F1976D}" type="sibTrans" cxnId="{213B65E7-EB58-4B07-9743-434F560FDED9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C4B13AF9-0947-436A-ACA5-9017AD32E529}">
      <dgm:prSet custT="1"/>
      <dgm:spPr/>
      <dgm:t>
        <a:bodyPr/>
        <a:lstStyle/>
        <a:p>
          <a:pPr algn="ctr" rtl="1"/>
          <a:r>
            <a:rPr lang="fa-I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رنگ نامناسب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16EDE93-BDB9-4489-BF56-50D494AD1086}" type="sibTrans" cxnId="{39998914-05EA-45F2-9D15-C52045374B90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C8F8DBB-3029-4DE9-90D2-0CD996E6D8B9}" type="parTrans" cxnId="{39998914-05EA-45F2-9D15-C52045374B90}">
      <dgm:prSet/>
      <dgm:spPr/>
      <dgm:t>
        <a:bodyPr/>
        <a:lstStyle/>
        <a:p>
          <a:pPr algn="ctr" rtl="1"/>
          <a:endParaRPr lang="en-US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51FBC60D-6A5A-4A29-9039-28ADF21F9910}" type="pres">
      <dgm:prSet presAssocID="{DBA9D286-77B2-46CD-87C7-E36A47BDAD3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A83146A-C725-43A6-99F6-F3A959305CDF}" type="pres">
      <dgm:prSet presAssocID="{DBA9D286-77B2-46CD-87C7-E36A47BDAD37}" presName="Name1" presStyleCnt="0"/>
      <dgm:spPr/>
    </dgm:pt>
    <dgm:pt modelId="{1D3A1F40-EC0B-4196-9EEA-8379BC264080}" type="pres">
      <dgm:prSet presAssocID="{DBA9D286-77B2-46CD-87C7-E36A47BDAD37}" presName="cycle" presStyleCnt="0"/>
      <dgm:spPr/>
    </dgm:pt>
    <dgm:pt modelId="{27A2A3E1-20AA-430B-BF90-7B619198693C}" type="pres">
      <dgm:prSet presAssocID="{DBA9D286-77B2-46CD-87C7-E36A47BDAD37}" presName="srcNode" presStyleLbl="node1" presStyleIdx="0" presStyleCnt="4"/>
      <dgm:spPr/>
    </dgm:pt>
    <dgm:pt modelId="{A917E242-BC01-4EFD-A517-182F75D09372}" type="pres">
      <dgm:prSet presAssocID="{DBA9D286-77B2-46CD-87C7-E36A47BDAD37}" presName="conn" presStyleLbl="parChTrans1D2" presStyleIdx="0" presStyleCnt="1"/>
      <dgm:spPr/>
      <dgm:t>
        <a:bodyPr/>
        <a:lstStyle/>
        <a:p>
          <a:endParaRPr lang="en-US"/>
        </a:p>
      </dgm:t>
    </dgm:pt>
    <dgm:pt modelId="{A91921DF-324D-4934-9835-F60BD0E8786D}" type="pres">
      <dgm:prSet presAssocID="{DBA9D286-77B2-46CD-87C7-E36A47BDAD37}" presName="extraNode" presStyleLbl="node1" presStyleIdx="0" presStyleCnt="4"/>
      <dgm:spPr/>
    </dgm:pt>
    <dgm:pt modelId="{AC12F133-50E9-4A22-B91E-B749BFB20C10}" type="pres">
      <dgm:prSet presAssocID="{DBA9D286-77B2-46CD-87C7-E36A47BDAD37}" presName="dstNode" presStyleLbl="node1" presStyleIdx="0" presStyleCnt="4"/>
      <dgm:spPr/>
    </dgm:pt>
    <dgm:pt modelId="{CB6363D9-F2A9-491F-86FD-44505C8036F8}" type="pres">
      <dgm:prSet presAssocID="{035F10F1-5314-4239-98A6-3E9A34E540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B03E4-4E17-4AAB-B703-C453311E7630}" type="pres">
      <dgm:prSet presAssocID="{035F10F1-5314-4239-98A6-3E9A34E540B8}" presName="accent_1" presStyleCnt="0"/>
      <dgm:spPr/>
    </dgm:pt>
    <dgm:pt modelId="{6928E52C-9D8D-4084-ADAE-01D86DA2913B}" type="pres">
      <dgm:prSet presAssocID="{035F10F1-5314-4239-98A6-3E9A34E540B8}" presName="accentRepeatNode" presStyleLbl="solidFgAcc1" presStyleIdx="0" presStyleCnt="4"/>
      <dgm:spPr/>
    </dgm:pt>
    <dgm:pt modelId="{3B2ECE1B-8474-406B-8C34-BF841361D6E8}" type="pres">
      <dgm:prSet presAssocID="{C4B13AF9-0947-436A-ACA5-9017AD32E5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3799A-ED2B-46C7-95AC-B1D5C3E2156B}" type="pres">
      <dgm:prSet presAssocID="{C4B13AF9-0947-436A-ACA5-9017AD32E529}" presName="accent_2" presStyleCnt="0"/>
      <dgm:spPr/>
    </dgm:pt>
    <dgm:pt modelId="{434D7298-5079-4F6F-A0BB-C7D52A83FF08}" type="pres">
      <dgm:prSet presAssocID="{C4B13AF9-0947-436A-ACA5-9017AD32E529}" presName="accentRepeatNode" presStyleLbl="solidFgAcc1" presStyleIdx="1" presStyleCnt="4"/>
      <dgm:spPr/>
    </dgm:pt>
    <dgm:pt modelId="{32999A04-3586-4C6B-ADBA-A93F6E99885E}" type="pres">
      <dgm:prSet presAssocID="{3CB18602-CE78-49E0-A6D7-3048703E0E56}" presName="text_3" presStyleLbl="node1" presStyleIdx="2" presStyleCnt="4" custLinFactNeighborY="21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5D1F97-467E-4347-A660-24C701773FEA}" type="pres">
      <dgm:prSet presAssocID="{3CB18602-CE78-49E0-A6D7-3048703E0E56}" presName="accent_3" presStyleCnt="0"/>
      <dgm:spPr/>
    </dgm:pt>
    <dgm:pt modelId="{8A413814-C142-477C-AEA0-600F42F982B7}" type="pres">
      <dgm:prSet presAssocID="{3CB18602-CE78-49E0-A6D7-3048703E0E56}" presName="accentRepeatNode" presStyleLbl="solidFgAcc1" presStyleIdx="2" presStyleCnt="4"/>
      <dgm:spPr/>
    </dgm:pt>
    <dgm:pt modelId="{237FAC36-B94E-44BA-BDC1-C07C1A679C95}" type="pres">
      <dgm:prSet presAssocID="{04C86256-C39B-4DFA-8874-DEB4BBE64C8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D57C9-2D02-4774-9FC7-CDEF0268BDBA}" type="pres">
      <dgm:prSet presAssocID="{04C86256-C39B-4DFA-8874-DEB4BBE64C84}" presName="accent_4" presStyleCnt="0"/>
      <dgm:spPr/>
    </dgm:pt>
    <dgm:pt modelId="{9B760923-9F24-48BA-A3A1-9C1F97C8F6B4}" type="pres">
      <dgm:prSet presAssocID="{04C86256-C39B-4DFA-8874-DEB4BBE64C84}" presName="accentRepeatNode" presStyleLbl="solidFgAcc1" presStyleIdx="3" presStyleCnt="4"/>
      <dgm:spPr/>
    </dgm:pt>
  </dgm:ptLst>
  <dgm:cxnLst>
    <dgm:cxn modelId="{FF0AD9A0-0639-4836-BB10-9E17E459E259}" type="presOf" srcId="{DBA9D286-77B2-46CD-87C7-E36A47BDAD37}" destId="{51FBC60D-6A5A-4A29-9039-28ADF21F9910}" srcOrd="0" destOrd="0" presId="urn:microsoft.com/office/officeart/2008/layout/VerticalCurvedList"/>
    <dgm:cxn modelId="{12358AE1-C93F-4083-871E-910F51C65766}" type="presOf" srcId="{04C86256-C39B-4DFA-8874-DEB4BBE64C84}" destId="{237FAC36-B94E-44BA-BDC1-C07C1A679C95}" srcOrd="0" destOrd="0" presId="urn:microsoft.com/office/officeart/2008/layout/VerticalCurvedList"/>
    <dgm:cxn modelId="{BD7EBE21-4E42-4C35-A494-508EEBC74C88}" srcId="{DBA9D286-77B2-46CD-87C7-E36A47BDAD37}" destId="{3CB18602-CE78-49E0-A6D7-3048703E0E56}" srcOrd="2" destOrd="0" parTransId="{371EA965-D347-42A8-B5CB-3999B61BB329}" sibTransId="{45B98133-3B06-47CC-B3FC-97A7E6028488}"/>
    <dgm:cxn modelId="{249C9CF5-BD41-4192-B19F-9CB23956BF0F}" type="presOf" srcId="{3CB18602-CE78-49E0-A6D7-3048703E0E56}" destId="{32999A04-3586-4C6B-ADBA-A93F6E99885E}" srcOrd="0" destOrd="0" presId="urn:microsoft.com/office/officeart/2008/layout/VerticalCurvedList"/>
    <dgm:cxn modelId="{AC2CA500-2518-4C6F-AD70-D45582A52D7F}" srcId="{DBA9D286-77B2-46CD-87C7-E36A47BDAD37}" destId="{035F10F1-5314-4239-98A6-3E9A34E540B8}" srcOrd="0" destOrd="0" parTransId="{8570B3AD-732B-49D2-BC17-25088ECBB97A}" sibTransId="{90910FD0-CA43-4269-92D8-5FEF0B60924E}"/>
    <dgm:cxn modelId="{C3209D48-D9E5-47FB-BD42-C8D2809102E2}" type="presOf" srcId="{035F10F1-5314-4239-98A6-3E9A34E540B8}" destId="{CB6363D9-F2A9-491F-86FD-44505C8036F8}" srcOrd="0" destOrd="0" presId="urn:microsoft.com/office/officeart/2008/layout/VerticalCurvedList"/>
    <dgm:cxn modelId="{213B65E7-EB58-4B07-9743-434F560FDED9}" srcId="{DBA9D286-77B2-46CD-87C7-E36A47BDAD37}" destId="{04C86256-C39B-4DFA-8874-DEB4BBE64C84}" srcOrd="3" destOrd="0" parTransId="{E9885A80-EE33-4E5A-AD6E-72888946381E}" sibTransId="{5FD7F888-8D48-49ED-BA0A-3109C0F1976D}"/>
    <dgm:cxn modelId="{B7C2353B-69F7-4C72-A596-01ADD022053A}" type="presOf" srcId="{C4B13AF9-0947-436A-ACA5-9017AD32E529}" destId="{3B2ECE1B-8474-406B-8C34-BF841361D6E8}" srcOrd="0" destOrd="0" presId="urn:microsoft.com/office/officeart/2008/layout/VerticalCurvedList"/>
    <dgm:cxn modelId="{9BB330DB-1BA6-4A31-A59B-BEB7650247E8}" type="presOf" srcId="{90910FD0-CA43-4269-92D8-5FEF0B60924E}" destId="{A917E242-BC01-4EFD-A517-182F75D09372}" srcOrd="0" destOrd="0" presId="urn:microsoft.com/office/officeart/2008/layout/VerticalCurvedList"/>
    <dgm:cxn modelId="{39998914-05EA-45F2-9D15-C52045374B90}" srcId="{DBA9D286-77B2-46CD-87C7-E36A47BDAD37}" destId="{C4B13AF9-0947-436A-ACA5-9017AD32E529}" srcOrd="1" destOrd="0" parTransId="{0C8F8DBB-3029-4DE9-90D2-0CD996E6D8B9}" sibTransId="{016EDE93-BDB9-4489-BF56-50D494AD1086}"/>
    <dgm:cxn modelId="{D399AC18-384C-45D2-BD17-5FAAF5DF2C21}" type="presParOf" srcId="{51FBC60D-6A5A-4A29-9039-28ADF21F9910}" destId="{3A83146A-C725-43A6-99F6-F3A959305CDF}" srcOrd="0" destOrd="0" presId="urn:microsoft.com/office/officeart/2008/layout/VerticalCurvedList"/>
    <dgm:cxn modelId="{575169DE-BA5C-4C86-B805-601200B0A6E5}" type="presParOf" srcId="{3A83146A-C725-43A6-99F6-F3A959305CDF}" destId="{1D3A1F40-EC0B-4196-9EEA-8379BC264080}" srcOrd="0" destOrd="0" presId="urn:microsoft.com/office/officeart/2008/layout/VerticalCurvedList"/>
    <dgm:cxn modelId="{1CCB7485-C0D3-4DE9-B6B3-34C55C5FEA3D}" type="presParOf" srcId="{1D3A1F40-EC0B-4196-9EEA-8379BC264080}" destId="{27A2A3E1-20AA-430B-BF90-7B619198693C}" srcOrd="0" destOrd="0" presId="urn:microsoft.com/office/officeart/2008/layout/VerticalCurvedList"/>
    <dgm:cxn modelId="{16478269-D6E6-402C-B238-45125228C90A}" type="presParOf" srcId="{1D3A1F40-EC0B-4196-9EEA-8379BC264080}" destId="{A917E242-BC01-4EFD-A517-182F75D09372}" srcOrd="1" destOrd="0" presId="urn:microsoft.com/office/officeart/2008/layout/VerticalCurvedList"/>
    <dgm:cxn modelId="{3B554499-5496-4766-8E73-394B0612CDF7}" type="presParOf" srcId="{1D3A1F40-EC0B-4196-9EEA-8379BC264080}" destId="{A91921DF-324D-4934-9835-F60BD0E8786D}" srcOrd="2" destOrd="0" presId="urn:microsoft.com/office/officeart/2008/layout/VerticalCurvedList"/>
    <dgm:cxn modelId="{A71D1154-C525-4348-8393-140854ED098B}" type="presParOf" srcId="{1D3A1F40-EC0B-4196-9EEA-8379BC264080}" destId="{AC12F133-50E9-4A22-B91E-B749BFB20C10}" srcOrd="3" destOrd="0" presId="urn:microsoft.com/office/officeart/2008/layout/VerticalCurvedList"/>
    <dgm:cxn modelId="{9E9C4468-78C2-4E95-8F43-8BA548A7AEAA}" type="presParOf" srcId="{3A83146A-C725-43A6-99F6-F3A959305CDF}" destId="{CB6363D9-F2A9-491F-86FD-44505C8036F8}" srcOrd="1" destOrd="0" presId="urn:microsoft.com/office/officeart/2008/layout/VerticalCurvedList"/>
    <dgm:cxn modelId="{DF810984-30A8-4FD8-B986-6D39E800E670}" type="presParOf" srcId="{3A83146A-C725-43A6-99F6-F3A959305CDF}" destId="{318B03E4-4E17-4AAB-B703-C453311E7630}" srcOrd="2" destOrd="0" presId="urn:microsoft.com/office/officeart/2008/layout/VerticalCurvedList"/>
    <dgm:cxn modelId="{0EA238AA-118E-45A0-B134-AC2D979A92BE}" type="presParOf" srcId="{318B03E4-4E17-4AAB-B703-C453311E7630}" destId="{6928E52C-9D8D-4084-ADAE-01D86DA2913B}" srcOrd="0" destOrd="0" presId="urn:microsoft.com/office/officeart/2008/layout/VerticalCurvedList"/>
    <dgm:cxn modelId="{446C35F0-B5EE-425C-ACF9-18EE0F28F2DD}" type="presParOf" srcId="{3A83146A-C725-43A6-99F6-F3A959305CDF}" destId="{3B2ECE1B-8474-406B-8C34-BF841361D6E8}" srcOrd="3" destOrd="0" presId="urn:microsoft.com/office/officeart/2008/layout/VerticalCurvedList"/>
    <dgm:cxn modelId="{6205B87F-16F8-4CAC-8E44-5365E0EB7339}" type="presParOf" srcId="{3A83146A-C725-43A6-99F6-F3A959305CDF}" destId="{E8A3799A-ED2B-46C7-95AC-B1D5C3E2156B}" srcOrd="4" destOrd="0" presId="urn:microsoft.com/office/officeart/2008/layout/VerticalCurvedList"/>
    <dgm:cxn modelId="{FA99BBF0-9B6B-4BFB-80CD-564B3336D128}" type="presParOf" srcId="{E8A3799A-ED2B-46C7-95AC-B1D5C3E2156B}" destId="{434D7298-5079-4F6F-A0BB-C7D52A83FF08}" srcOrd="0" destOrd="0" presId="urn:microsoft.com/office/officeart/2008/layout/VerticalCurvedList"/>
    <dgm:cxn modelId="{338ACD4A-FA7A-41C4-9CBB-AC4BEACDED29}" type="presParOf" srcId="{3A83146A-C725-43A6-99F6-F3A959305CDF}" destId="{32999A04-3586-4C6B-ADBA-A93F6E99885E}" srcOrd="5" destOrd="0" presId="urn:microsoft.com/office/officeart/2008/layout/VerticalCurvedList"/>
    <dgm:cxn modelId="{8BB9B99B-49CD-413A-A246-3D1FA410D17C}" type="presParOf" srcId="{3A83146A-C725-43A6-99F6-F3A959305CDF}" destId="{5F5D1F97-467E-4347-A660-24C701773FEA}" srcOrd="6" destOrd="0" presId="urn:microsoft.com/office/officeart/2008/layout/VerticalCurvedList"/>
    <dgm:cxn modelId="{0EA93797-30CB-4407-BB9B-3F5F33DEE7A6}" type="presParOf" srcId="{5F5D1F97-467E-4347-A660-24C701773FEA}" destId="{8A413814-C142-477C-AEA0-600F42F982B7}" srcOrd="0" destOrd="0" presId="urn:microsoft.com/office/officeart/2008/layout/VerticalCurvedList"/>
    <dgm:cxn modelId="{14530CD4-D331-437B-8C2D-9E6250B09857}" type="presParOf" srcId="{3A83146A-C725-43A6-99F6-F3A959305CDF}" destId="{237FAC36-B94E-44BA-BDC1-C07C1A679C95}" srcOrd="7" destOrd="0" presId="urn:microsoft.com/office/officeart/2008/layout/VerticalCurvedList"/>
    <dgm:cxn modelId="{B17C1923-EF01-4C06-A4E6-E6B216D1F029}" type="presParOf" srcId="{3A83146A-C725-43A6-99F6-F3A959305CDF}" destId="{53FD57C9-2D02-4774-9FC7-CDEF0268BDBA}" srcOrd="8" destOrd="0" presId="urn:microsoft.com/office/officeart/2008/layout/VerticalCurvedList"/>
    <dgm:cxn modelId="{DF7C9BE2-779B-44D9-8E5A-4884F2ECAFD1}" type="presParOf" srcId="{53FD57C9-2D02-4774-9FC7-CDEF0268BDBA}" destId="{9B760923-9F24-48BA-A3A1-9C1F97C8F6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A9D286-77B2-46CD-87C7-E36A47BDAD3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35F10F1-5314-4239-98A6-3E9A34E540B8}">
      <dgm:prSet phldrT="[Text]"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قالب پر نمی‌شود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B Nazanin" panose="00000400000000000000" pitchFamily="2" charset="-78"/>
          </a:endParaRPr>
        </a:p>
      </dgm:t>
    </dgm:pt>
    <dgm:pt modelId="{8570B3AD-732B-49D2-BC17-25088ECBB97A}" type="parTrans" cxnId="{AC2CA500-2518-4C6F-AD70-D45582A52D7F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90910FD0-CA43-4269-92D8-5FEF0B60924E}" type="sibTrans" cxnId="{AC2CA500-2518-4C6F-AD70-D45582A52D7F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CB18602-CE78-49E0-A6D7-3048703E0E56}">
      <dgm:prSet phldrT="[Text]"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بین سر سوپاپ و برش تزریق مواد بیرون می‌آید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71EA965-D347-42A8-B5CB-3999B61BB329}" type="parTrans" cxnId="{BD7EBE21-4E42-4C35-A494-508EEBC74C88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45B98133-3B06-47CC-B3FC-97A7E6028488}" type="sibTrans" cxnId="{BD7EBE21-4E42-4C35-A494-508EEBC74C88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3725DB5A-79A1-48EB-9A91-D71B37394561}">
      <dgm:prSet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قطعه مکثی دارد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40B1907-C49C-4DF9-9A84-7637987BE7B1}" type="parTrans" cxnId="{A78455F8-2973-4661-ACF5-CE726003D6FA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7BA66DDD-16EE-4351-8C67-C4F41BE1E516}" type="sibTrans" cxnId="{A78455F8-2973-4661-ACF5-CE726003D6FA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F3BB953D-AEFC-4E90-AACF-540E03760AEE}">
      <dgm:prSet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مارپیچ برگشت نمی‌کند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EDAED76D-8E93-4AD5-8B49-A83BC8BA41AB}" type="parTrans" cxnId="{2B7C5089-63A8-4C17-990B-4BA79A4711BD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6B8580D2-4C80-4721-9C86-0FD93DD4D0AA}" type="sibTrans" cxnId="{2B7C5089-63A8-4C17-990B-4BA79A4711BD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C4B13AF9-0947-436A-ACA5-9017AD32E529}">
      <dgm:prSet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قطعه پلیسه می‌کند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C8F8DBB-3029-4DE9-90D2-0CD996E6D8B9}" type="parTrans" cxnId="{39998914-05EA-45F2-9D15-C52045374B90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16EDE93-BDB9-4489-BF56-50D494AD1086}" type="sibTrans" cxnId="{39998914-05EA-45F2-9D15-C52045374B90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51FBC60D-6A5A-4A29-9039-28ADF21F9910}" type="pres">
      <dgm:prSet presAssocID="{DBA9D286-77B2-46CD-87C7-E36A47BDAD37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en-US"/>
        </a:p>
      </dgm:t>
    </dgm:pt>
    <dgm:pt modelId="{3A83146A-C725-43A6-99F6-F3A959305CDF}" type="pres">
      <dgm:prSet presAssocID="{DBA9D286-77B2-46CD-87C7-E36A47BDAD37}" presName="Name1" presStyleCnt="0"/>
      <dgm:spPr/>
    </dgm:pt>
    <dgm:pt modelId="{1D3A1F40-EC0B-4196-9EEA-8379BC264080}" type="pres">
      <dgm:prSet presAssocID="{DBA9D286-77B2-46CD-87C7-E36A47BDAD37}" presName="cycle" presStyleCnt="0"/>
      <dgm:spPr/>
    </dgm:pt>
    <dgm:pt modelId="{27A2A3E1-20AA-430B-BF90-7B619198693C}" type="pres">
      <dgm:prSet presAssocID="{DBA9D286-77B2-46CD-87C7-E36A47BDAD37}" presName="srcNode" presStyleLbl="node1" presStyleIdx="0" presStyleCnt="5"/>
      <dgm:spPr/>
    </dgm:pt>
    <dgm:pt modelId="{A917E242-BC01-4EFD-A517-182F75D09372}" type="pres">
      <dgm:prSet presAssocID="{DBA9D286-77B2-46CD-87C7-E36A47BDAD37}" presName="conn" presStyleLbl="parChTrans1D2" presStyleIdx="0" presStyleCnt="1"/>
      <dgm:spPr/>
      <dgm:t>
        <a:bodyPr/>
        <a:lstStyle/>
        <a:p>
          <a:endParaRPr lang="en-US"/>
        </a:p>
      </dgm:t>
    </dgm:pt>
    <dgm:pt modelId="{A91921DF-324D-4934-9835-F60BD0E8786D}" type="pres">
      <dgm:prSet presAssocID="{DBA9D286-77B2-46CD-87C7-E36A47BDAD37}" presName="extraNode" presStyleLbl="node1" presStyleIdx="0" presStyleCnt="5"/>
      <dgm:spPr/>
    </dgm:pt>
    <dgm:pt modelId="{AC12F133-50E9-4A22-B91E-B749BFB20C10}" type="pres">
      <dgm:prSet presAssocID="{DBA9D286-77B2-46CD-87C7-E36A47BDAD37}" presName="dstNode" presStyleLbl="node1" presStyleIdx="0" presStyleCnt="5"/>
      <dgm:spPr/>
    </dgm:pt>
    <dgm:pt modelId="{CB6363D9-F2A9-491F-86FD-44505C8036F8}" type="pres">
      <dgm:prSet presAssocID="{035F10F1-5314-4239-98A6-3E9A34E540B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B03E4-4E17-4AAB-B703-C453311E7630}" type="pres">
      <dgm:prSet presAssocID="{035F10F1-5314-4239-98A6-3E9A34E540B8}" presName="accent_1" presStyleCnt="0"/>
      <dgm:spPr/>
    </dgm:pt>
    <dgm:pt modelId="{6928E52C-9D8D-4084-ADAE-01D86DA2913B}" type="pres">
      <dgm:prSet presAssocID="{035F10F1-5314-4239-98A6-3E9A34E540B8}" presName="accentRepeatNode" presStyleLbl="solidFgAcc1" presStyleIdx="0" presStyleCnt="5"/>
      <dgm:spPr/>
    </dgm:pt>
    <dgm:pt modelId="{F63EDBDF-3024-4127-BC58-CCFA3149632B}" type="pres">
      <dgm:prSet presAssocID="{3725DB5A-79A1-48EB-9A91-D71B3739456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FC7EE6-C4BC-46C2-A52D-6C7282CC10C0}" type="pres">
      <dgm:prSet presAssocID="{3725DB5A-79A1-48EB-9A91-D71B37394561}" presName="accent_2" presStyleCnt="0"/>
      <dgm:spPr/>
    </dgm:pt>
    <dgm:pt modelId="{C0CC757C-5B0D-4115-A376-B2EF9EDB9574}" type="pres">
      <dgm:prSet presAssocID="{3725DB5A-79A1-48EB-9A91-D71B37394561}" presName="accentRepeatNode" presStyleLbl="solidFgAcc1" presStyleIdx="1" presStyleCnt="5"/>
      <dgm:spPr/>
    </dgm:pt>
    <dgm:pt modelId="{FB3DED2A-C56E-4DBE-A7D6-B6E57AB293EC}" type="pres">
      <dgm:prSet presAssocID="{F3BB953D-AEFC-4E90-AACF-540E03760AE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0711A-23E1-4FCE-A5C2-CFA274FF5712}" type="pres">
      <dgm:prSet presAssocID="{F3BB953D-AEFC-4E90-AACF-540E03760AEE}" presName="accent_3" presStyleCnt="0"/>
      <dgm:spPr/>
    </dgm:pt>
    <dgm:pt modelId="{6F9CB311-2F22-41F3-A472-EF53B8F1C1FB}" type="pres">
      <dgm:prSet presAssocID="{F3BB953D-AEFC-4E90-AACF-540E03760AEE}" presName="accentRepeatNode" presStyleLbl="solidFgAcc1" presStyleIdx="2" presStyleCnt="5"/>
      <dgm:spPr/>
    </dgm:pt>
    <dgm:pt modelId="{BAB46B48-74E4-4BBA-ADC9-BA4302438319}" type="pres">
      <dgm:prSet presAssocID="{C4B13AF9-0947-436A-ACA5-9017AD32E52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2DCF6-CE30-482B-A619-FC9764A41D16}" type="pres">
      <dgm:prSet presAssocID="{C4B13AF9-0947-436A-ACA5-9017AD32E529}" presName="accent_4" presStyleCnt="0"/>
      <dgm:spPr/>
    </dgm:pt>
    <dgm:pt modelId="{434D7298-5079-4F6F-A0BB-C7D52A83FF08}" type="pres">
      <dgm:prSet presAssocID="{C4B13AF9-0947-436A-ACA5-9017AD32E529}" presName="accentRepeatNode" presStyleLbl="solidFgAcc1" presStyleIdx="3" presStyleCnt="5"/>
      <dgm:spPr/>
    </dgm:pt>
    <dgm:pt modelId="{8096F169-80B8-4F01-99E0-E9D86EE53B40}" type="pres">
      <dgm:prSet presAssocID="{3CB18602-CE78-49E0-A6D7-3048703E0E5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B98ED-A7C7-4596-8539-5F3AC3CF858F}" type="pres">
      <dgm:prSet presAssocID="{3CB18602-CE78-49E0-A6D7-3048703E0E56}" presName="accent_5" presStyleCnt="0"/>
      <dgm:spPr/>
    </dgm:pt>
    <dgm:pt modelId="{8A413814-C142-477C-AEA0-600F42F982B7}" type="pres">
      <dgm:prSet presAssocID="{3CB18602-CE78-49E0-A6D7-3048703E0E56}" presName="accentRepeatNode" presStyleLbl="solidFgAcc1" presStyleIdx="4" presStyleCnt="5"/>
      <dgm:spPr/>
    </dgm:pt>
  </dgm:ptLst>
  <dgm:cxnLst>
    <dgm:cxn modelId="{FF0AD9A0-0639-4836-BB10-9E17E459E259}" type="presOf" srcId="{DBA9D286-77B2-46CD-87C7-E36A47BDAD37}" destId="{51FBC60D-6A5A-4A29-9039-28ADF21F9910}" srcOrd="0" destOrd="0" presId="urn:microsoft.com/office/officeart/2008/layout/VerticalCurvedList"/>
    <dgm:cxn modelId="{2B7C5089-63A8-4C17-990B-4BA79A4711BD}" srcId="{DBA9D286-77B2-46CD-87C7-E36A47BDAD37}" destId="{F3BB953D-AEFC-4E90-AACF-540E03760AEE}" srcOrd="2" destOrd="0" parTransId="{EDAED76D-8E93-4AD5-8B49-A83BC8BA41AB}" sibTransId="{6B8580D2-4C80-4721-9C86-0FD93DD4D0AA}"/>
    <dgm:cxn modelId="{0EDBE4C6-B0A7-4AA8-9CF0-0EF7339E528C}" type="presOf" srcId="{F3BB953D-AEFC-4E90-AACF-540E03760AEE}" destId="{FB3DED2A-C56E-4DBE-A7D6-B6E57AB293EC}" srcOrd="0" destOrd="0" presId="urn:microsoft.com/office/officeart/2008/layout/VerticalCurvedList"/>
    <dgm:cxn modelId="{BD7EBE21-4E42-4C35-A494-508EEBC74C88}" srcId="{DBA9D286-77B2-46CD-87C7-E36A47BDAD37}" destId="{3CB18602-CE78-49E0-A6D7-3048703E0E56}" srcOrd="4" destOrd="0" parTransId="{371EA965-D347-42A8-B5CB-3999B61BB329}" sibTransId="{45B98133-3B06-47CC-B3FC-97A7E6028488}"/>
    <dgm:cxn modelId="{3D89E637-5DFC-47B2-8CDB-D4F041C88369}" type="presOf" srcId="{C4B13AF9-0947-436A-ACA5-9017AD32E529}" destId="{BAB46B48-74E4-4BBA-ADC9-BA4302438319}" srcOrd="0" destOrd="0" presId="urn:microsoft.com/office/officeart/2008/layout/VerticalCurvedList"/>
    <dgm:cxn modelId="{AC2CA500-2518-4C6F-AD70-D45582A52D7F}" srcId="{DBA9D286-77B2-46CD-87C7-E36A47BDAD37}" destId="{035F10F1-5314-4239-98A6-3E9A34E540B8}" srcOrd="0" destOrd="0" parTransId="{8570B3AD-732B-49D2-BC17-25088ECBB97A}" sibTransId="{90910FD0-CA43-4269-92D8-5FEF0B60924E}"/>
    <dgm:cxn modelId="{C3209D48-D9E5-47FB-BD42-C8D2809102E2}" type="presOf" srcId="{035F10F1-5314-4239-98A6-3E9A34E540B8}" destId="{CB6363D9-F2A9-491F-86FD-44505C8036F8}" srcOrd="0" destOrd="0" presId="urn:microsoft.com/office/officeart/2008/layout/VerticalCurvedList"/>
    <dgm:cxn modelId="{9BB330DB-1BA6-4A31-A59B-BEB7650247E8}" type="presOf" srcId="{90910FD0-CA43-4269-92D8-5FEF0B60924E}" destId="{A917E242-BC01-4EFD-A517-182F75D09372}" srcOrd="0" destOrd="0" presId="urn:microsoft.com/office/officeart/2008/layout/VerticalCurvedList"/>
    <dgm:cxn modelId="{BE6E551A-70E0-4FEA-9D05-1A5CBCFE528C}" type="presOf" srcId="{3CB18602-CE78-49E0-A6D7-3048703E0E56}" destId="{8096F169-80B8-4F01-99E0-E9D86EE53B40}" srcOrd="0" destOrd="0" presId="urn:microsoft.com/office/officeart/2008/layout/VerticalCurvedList"/>
    <dgm:cxn modelId="{AF1E8ABD-AE21-4781-9ADB-04F42ABA2BEE}" type="presOf" srcId="{3725DB5A-79A1-48EB-9A91-D71B37394561}" destId="{F63EDBDF-3024-4127-BC58-CCFA3149632B}" srcOrd="0" destOrd="0" presId="urn:microsoft.com/office/officeart/2008/layout/VerticalCurvedList"/>
    <dgm:cxn modelId="{39998914-05EA-45F2-9D15-C52045374B90}" srcId="{DBA9D286-77B2-46CD-87C7-E36A47BDAD37}" destId="{C4B13AF9-0947-436A-ACA5-9017AD32E529}" srcOrd="3" destOrd="0" parTransId="{0C8F8DBB-3029-4DE9-90D2-0CD996E6D8B9}" sibTransId="{016EDE93-BDB9-4489-BF56-50D494AD1086}"/>
    <dgm:cxn modelId="{A78455F8-2973-4661-ACF5-CE726003D6FA}" srcId="{DBA9D286-77B2-46CD-87C7-E36A47BDAD37}" destId="{3725DB5A-79A1-48EB-9A91-D71B37394561}" srcOrd="1" destOrd="0" parTransId="{040B1907-C49C-4DF9-9A84-7637987BE7B1}" sibTransId="{7BA66DDD-16EE-4351-8C67-C4F41BE1E516}"/>
    <dgm:cxn modelId="{D399AC18-384C-45D2-BD17-5FAAF5DF2C21}" type="presParOf" srcId="{51FBC60D-6A5A-4A29-9039-28ADF21F9910}" destId="{3A83146A-C725-43A6-99F6-F3A959305CDF}" srcOrd="0" destOrd="0" presId="urn:microsoft.com/office/officeart/2008/layout/VerticalCurvedList"/>
    <dgm:cxn modelId="{575169DE-BA5C-4C86-B805-601200B0A6E5}" type="presParOf" srcId="{3A83146A-C725-43A6-99F6-F3A959305CDF}" destId="{1D3A1F40-EC0B-4196-9EEA-8379BC264080}" srcOrd="0" destOrd="0" presId="urn:microsoft.com/office/officeart/2008/layout/VerticalCurvedList"/>
    <dgm:cxn modelId="{1CCB7485-C0D3-4DE9-B6B3-34C55C5FEA3D}" type="presParOf" srcId="{1D3A1F40-EC0B-4196-9EEA-8379BC264080}" destId="{27A2A3E1-20AA-430B-BF90-7B619198693C}" srcOrd="0" destOrd="0" presId="urn:microsoft.com/office/officeart/2008/layout/VerticalCurvedList"/>
    <dgm:cxn modelId="{16478269-D6E6-402C-B238-45125228C90A}" type="presParOf" srcId="{1D3A1F40-EC0B-4196-9EEA-8379BC264080}" destId="{A917E242-BC01-4EFD-A517-182F75D09372}" srcOrd="1" destOrd="0" presId="urn:microsoft.com/office/officeart/2008/layout/VerticalCurvedList"/>
    <dgm:cxn modelId="{3B554499-5496-4766-8E73-394B0612CDF7}" type="presParOf" srcId="{1D3A1F40-EC0B-4196-9EEA-8379BC264080}" destId="{A91921DF-324D-4934-9835-F60BD0E8786D}" srcOrd="2" destOrd="0" presId="urn:microsoft.com/office/officeart/2008/layout/VerticalCurvedList"/>
    <dgm:cxn modelId="{A71D1154-C525-4348-8393-140854ED098B}" type="presParOf" srcId="{1D3A1F40-EC0B-4196-9EEA-8379BC264080}" destId="{AC12F133-50E9-4A22-B91E-B749BFB20C10}" srcOrd="3" destOrd="0" presId="urn:microsoft.com/office/officeart/2008/layout/VerticalCurvedList"/>
    <dgm:cxn modelId="{9E9C4468-78C2-4E95-8F43-8BA548A7AEAA}" type="presParOf" srcId="{3A83146A-C725-43A6-99F6-F3A959305CDF}" destId="{CB6363D9-F2A9-491F-86FD-44505C8036F8}" srcOrd="1" destOrd="0" presId="urn:microsoft.com/office/officeart/2008/layout/VerticalCurvedList"/>
    <dgm:cxn modelId="{DF810984-30A8-4FD8-B986-6D39E800E670}" type="presParOf" srcId="{3A83146A-C725-43A6-99F6-F3A959305CDF}" destId="{318B03E4-4E17-4AAB-B703-C453311E7630}" srcOrd="2" destOrd="0" presId="urn:microsoft.com/office/officeart/2008/layout/VerticalCurvedList"/>
    <dgm:cxn modelId="{0EA238AA-118E-45A0-B134-AC2D979A92BE}" type="presParOf" srcId="{318B03E4-4E17-4AAB-B703-C453311E7630}" destId="{6928E52C-9D8D-4084-ADAE-01D86DA2913B}" srcOrd="0" destOrd="0" presId="urn:microsoft.com/office/officeart/2008/layout/VerticalCurvedList"/>
    <dgm:cxn modelId="{50D5F152-2645-48AE-B743-E25C0FDD24D4}" type="presParOf" srcId="{3A83146A-C725-43A6-99F6-F3A959305CDF}" destId="{F63EDBDF-3024-4127-BC58-CCFA3149632B}" srcOrd="3" destOrd="0" presId="urn:microsoft.com/office/officeart/2008/layout/VerticalCurvedList"/>
    <dgm:cxn modelId="{08B92D01-B4D5-47BE-9CE0-AF117040428E}" type="presParOf" srcId="{3A83146A-C725-43A6-99F6-F3A959305CDF}" destId="{92FC7EE6-C4BC-46C2-A52D-6C7282CC10C0}" srcOrd="4" destOrd="0" presId="urn:microsoft.com/office/officeart/2008/layout/VerticalCurvedList"/>
    <dgm:cxn modelId="{977FAF42-1A28-48AE-8D43-55E988A7362D}" type="presParOf" srcId="{92FC7EE6-C4BC-46C2-A52D-6C7282CC10C0}" destId="{C0CC757C-5B0D-4115-A376-B2EF9EDB9574}" srcOrd="0" destOrd="0" presId="urn:microsoft.com/office/officeart/2008/layout/VerticalCurvedList"/>
    <dgm:cxn modelId="{EB298374-7AB5-4EC2-B9D7-D99B2C0C8C58}" type="presParOf" srcId="{3A83146A-C725-43A6-99F6-F3A959305CDF}" destId="{FB3DED2A-C56E-4DBE-A7D6-B6E57AB293EC}" srcOrd="5" destOrd="0" presId="urn:microsoft.com/office/officeart/2008/layout/VerticalCurvedList"/>
    <dgm:cxn modelId="{74F4B19C-A0FE-4090-9168-5F187889C239}" type="presParOf" srcId="{3A83146A-C725-43A6-99F6-F3A959305CDF}" destId="{6330711A-23E1-4FCE-A5C2-CFA274FF5712}" srcOrd="6" destOrd="0" presId="urn:microsoft.com/office/officeart/2008/layout/VerticalCurvedList"/>
    <dgm:cxn modelId="{102547EB-2FDB-429B-92A1-C07FED8134BB}" type="presParOf" srcId="{6330711A-23E1-4FCE-A5C2-CFA274FF5712}" destId="{6F9CB311-2F22-41F3-A472-EF53B8F1C1FB}" srcOrd="0" destOrd="0" presId="urn:microsoft.com/office/officeart/2008/layout/VerticalCurvedList"/>
    <dgm:cxn modelId="{B84A6140-1D10-4DDA-9482-3F14D4E2AD9B}" type="presParOf" srcId="{3A83146A-C725-43A6-99F6-F3A959305CDF}" destId="{BAB46B48-74E4-4BBA-ADC9-BA4302438319}" srcOrd="7" destOrd="0" presId="urn:microsoft.com/office/officeart/2008/layout/VerticalCurvedList"/>
    <dgm:cxn modelId="{F3E7BFD2-659E-400E-81ED-688497AC00D0}" type="presParOf" srcId="{3A83146A-C725-43A6-99F6-F3A959305CDF}" destId="{AAD2DCF6-CE30-482B-A619-FC9764A41D16}" srcOrd="8" destOrd="0" presId="urn:microsoft.com/office/officeart/2008/layout/VerticalCurvedList"/>
    <dgm:cxn modelId="{8576BCC8-8F27-4005-9FBF-5092B2AAB45B}" type="presParOf" srcId="{AAD2DCF6-CE30-482B-A619-FC9764A41D16}" destId="{434D7298-5079-4F6F-A0BB-C7D52A83FF08}" srcOrd="0" destOrd="0" presId="urn:microsoft.com/office/officeart/2008/layout/VerticalCurvedList"/>
    <dgm:cxn modelId="{A1F20F1F-4963-42C4-B54D-2B66C197A189}" type="presParOf" srcId="{3A83146A-C725-43A6-99F6-F3A959305CDF}" destId="{8096F169-80B8-4F01-99E0-E9D86EE53B40}" srcOrd="9" destOrd="0" presId="urn:microsoft.com/office/officeart/2008/layout/VerticalCurvedList"/>
    <dgm:cxn modelId="{134B719C-C3F3-4A95-8F29-1886FCCE323F}" type="presParOf" srcId="{3A83146A-C725-43A6-99F6-F3A959305CDF}" destId="{A34B98ED-A7C7-4596-8539-5F3AC3CF858F}" srcOrd="10" destOrd="0" presId="urn:microsoft.com/office/officeart/2008/layout/VerticalCurvedList"/>
    <dgm:cxn modelId="{E2E23B18-138B-4CD0-B1CF-FA333717C371}" type="presParOf" srcId="{A34B98ED-A7C7-4596-8539-5F3AC3CF858F}" destId="{8A413814-C142-477C-AEA0-600F42F982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A9D286-77B2-46CD-87C7-E36A47BDAD3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35F10F1-5314-4239-98A6-3E9A34E540B8}">
      <dgm:prSet phldrT="[Text]"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آثار سوختگی در قطعه دیده می‌شود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70B3AD-732B-49D2-BC17-25088ECBB97A}" type="parTrans" cxnId="{AC2CA500-2518-4C6F-AD70-D45582A52D7F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90910FD0-CA43-4269-92D8-5FEF0B60924E}" type="sibTrans" cxnId="{AC2CA500-2518-4C6F-AD70-D45582A52D7F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4C86256-C39B-4DFA-8874-DEB4BBE64C84}">
      <dgm:prSet phldrT="[Text]"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قطعه پوسته پوسته می‌شود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B Nazanin" panose="00000400000000000000" pitchFamily="2" charset="-78"/>
          </a:endParaRPr>
        </a:p>
      </dgm:t>
    </dgm:pt>
    <dgm:pt modelId="{E9885A80-EE33-4E5A-AD6E-72888946381E}" type="parTrans" cxnId="{213B65E7-EB58-4B07-9743-434F560FDED9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5FD7F888-8D48-49ED-BA0A-3109C0F1976D}" type="sibTrans" cxnId="{213B65E7-EB58-4B07-9743-434F560FDED9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C4B13AF9-0947-436A-ACA5-9017AD32E529}">
      <dgm:prSet custT="1"/>
      <dgm:spPr/>
      <dgm:t>
        <a:bodyPr/>
        <a:lstStyle/>
        <a:p>
          <a:pPr algn="ctr" rtl="1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سطح خارجی قطعه مات است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16EDE93-BDB9-4489-BF56-50D494AD1086}" type="sibTrans" cxnId="{39998914-05EA-45F2-9D15-C52045374B90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0C8F8DBB-3029-4DE9-90D2-0CD996E6D8B9}" type="parTrans" cxnId="{39998914-05EA-45F2-9D15-C52045374B90}">
      <dgm:prSet/>
      <dgm:spPr/>
      <dgm:t>
        <a:bodyPr/>
        <a:lstStyle/>
        <a:p>
          <a:pPr algn="ctr" rtl="1"/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gm:t>
    </dgm:pt>
    <dgm:pt modelId="{AB91FEEE-A8C5-4A9E-A823-F1C0FC830B8F}">
      <dgm:prSet custT="1"/>
      <dgm:spPr/>
      <dgm:t>
        <a:bodyPr/>
        <a:lstStyle/>
        <a:p>
          <a:pPr algn="ctr"/>
          <a:r>
            <a:rPr lang="fa-I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قطعه به قالب می‌چسبد</a:t>
          </a:r>
          <a:r>
            <a:rPr lang="fa-IR" sz="2000" dirty="0" smtClean="0"/>
            <a:t> </a:t>
          </a:r>
          <a:endParaRPr lang="en-US" sz="2000" dirty="0"/>
        </a:p>
      </dgm:t>
    </dgm:pt>
    <dgm:pt modelId="{797D2C94-7C96-4670-B0B7-BD7C95E5DB07}" type="parTrans" cxnId="{FFA287FB-4E0A-410C-B3DC-EF1FE81C9C13}">
      <dgm:prSet/>
      <dgm:spPr/>
      <dgm:t>
        <a:bodyPr/>
        <a:lstStyle/>
        <a:p>
          <a:pPr algn="ctr"/>
          <a:endParaRPr lang="en-US" sz="2000"/>
        </a:p>
      </dgm:t>
    </dgm:pt>
    <dgm:pt modelId="{D73FFD21-B558-4CBC-B83C-96452B684C0B}" type="sibTrans" cxnId="{FFA287FB-4E0A-410C-B3DC-EF1FE81C9C13}">
      <dgm:prSet/>
      <dgm:spPr/>
      <dgm:t>
        <a:bodyPr/>
        <a:lstStyle/>
        <a:p>
          <a:pPr algn="ctr"/>
          <a:endParaRPr lang="en-US" sz="2000"/>
        </a:p>
      </dgm:t>
    </dgm:pt>
    <dgm:pt modelId="{51FBC60D-6A5A-4A29-9039-28ADF21F9910}" type="pres">
      <dgm:prSet presAssocID="{DBA9D286-77B2-46CD-87C7-E36A47BDAD37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en-US"/>
        </a:p>
      </dgm:t>
    </dgm:pt>
    <dgm:pt modelId="{3A83146A-C725-43A6-99F6-F3A959305CDF}" type="pres">
      <dgm:prSet presAssocID="{DBA9D286-77B2-46CD-87C7-E36A47BDAD37}" presName="Name1" presStyleCnt="0"/>
      <dgm:spPr/>
    </dgm:pt>
    <dgm:pt modelId="{1D3A1F40-EC0B-4196-9EEA-8379BC264080}" type="pres">
      <dgm:prSet presAssocID="{DBA9D286-77B2-46CD-87C7-E36A47BDAD37}" presName="cycle" presStyleCnt="0"/>
      <dgm:spPr/>
    </dgm:pt>
    <dgm:pt modelId="{27A2A3E1-20AA-430B-BF90-7B619198693C}" type="pres">
      <dgm:prSet presAssocID="{DBA9D286-77B2-46CD-87C7-E36A47BDAD37}" presName="srcNode" presStyleLbl="node1" presStyleIdx="0" presStyleCnt="4"/>
      <dgm:spPr/>
    </dgm:pt>
    <dgm:pt modelId="{A917E242-BC01-4EFD-A517-182F75D09372}" type="pres">
      <dgm:prSet presAssocID="{DBA9D286-77B2-46CD-87C7-E36A47BDAD37}" presName="conn" presStyleLbl="parChTrans1D2" presStyleIdx="0" presStyleCnt="1"/>
      <dgm:spPr/>
      <dgm:t>
        <a:bodyPr/>
        <a:lstStyle/>
        <a:p>
          <a:endParaRPr lang="en-US"/>
        </a:p>
      </dgm:t>
    </dgm:pt>
    <dgm:pt modelId="{A91921DF-324D-4934-9835-F60BD0E8786D}" type="pres">
      <dgm:prSet presAssocID="{DBA9D286-77B2-46CD-87C7-E36A47BDAD37}" presName="extraNode" presStyleLbl="node1" presStyleIdx="0" presStyleCnt="4"/>
      <dgm:spPr/>
    </dgm:pt>
    <dgm:pt modelId="{AC12F133-50E9-4A22-B91E-B749BFB20C10}" type="pres">
      <dgm:prSet presAssocID="{DBA9D286-77B2-46CD-87C7-E36A47BDAD37}" presName="dstNode" presStyleLbl="node1" presStyleIdx="0" presStyleCnt="4"/>
      <dgm:spPr/>
    </dgm:pt>
    <dgm:pt modelId="{CB6363D9-F2A9-491F-86FD-44505C8036F8}" type="pres">
      <dgm:prSet presAssocID="{035F10F1-5314-4239-98A6-3E9A34E540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B03E4-4E17-4AAB-B703-C453311E7630}" type="pres">
      <dgm:prSet presAssocID="{035F10F1-5314-4239-98A6-3E9A34E540B8}" presName="accent_1" presStyleCnt="0"/>
      <dgm:spPr/>
    </dgm:pt>
    <dgm:pt modelId="{6928E52C-9D8D-4084-ADAE-01D86DA2913B}" type="pres">
      <dgm:prSet presAssocID="{035F10F1-5314-4239-98A6-3E9A34E540B8}" presName="accentRepeatNode" presStyleLbl="solidFgAcc1" presStyleIdx="0" presStyleCnt="4"/>
      <dgm:spPr/>
    </dgm:pt>
    <dgm:pt modelId="{3B2ECE1B-8474-406B-8C34-BF841361D6E8}" type="pres">
      <dgm:prSet presAssocID="{C4B13AF9-0947-436A-ACA5-9017AD32E5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3799A-ED2B-46C7-95AC-B1D5C3E2156B}" type="pres">
      <dgm:prSet presAssocID="{C4B13AF9-0947-436A-ACA5-9017AD32E529}" presName="accent_2" presStyleCnt="0"/>
      <dgm:spPr/>
    </dgm:pt>
    <dgm:pt modelId="{434D7298-5079-4F6F-A0BB-C7D52A83FF08}" type="pres">
      <dgm:prSet presAssocID="{C4B13AF9-0947-436A-ACA5-9017AD32E529}" presName="accentRepeatNode" presStyleLbl="solidFgAcc1" presStyleIdx="1" presStyleCnt="4"/>
      <dgm:spPr/>
    </dgm:pt>
    <dgm:pt modelId="{440F9A57-1243-4006-99C9-0D05D2004292}" type="pres">
      <dgm:prSet presAssocID="{04C86256-C39B-4DFA-8874-DEB4BBE64C8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9E844-1C78-478A-ACA6-E1B5DF42ACBA}" type="pres">
      <dgm:prSet presAssocID="{04C86256-C39B-4DFA-8874-DEB4BBE64C84}" presName="accent_3" presStyleCnt="0"/>
      <dgm:spPr/>
    </dgm:pt>
    <dgm:pt modelId="{9B760923-9F24-48BA-A3A1-9C1F97C8F6B4}" type="pres">
      <dgm:prSet presAssocID="{04C86256-C39B-4DFA-8874-DEB4BBE64C84}" presName="accentRepeatNode" presStyleLbl="solidFgAcc1" presStyleIdx="2" presStyleCnt="4"/>
      <dgm:spPr/>
    </dgm:pt>
    <dgm:pt modelId="{D41400A4-BBC7-4C1B-A0B4-459591E5A3F8}" type="pres">
      <dgm:prSet presAssocID="{AB91FEEE-A8C5-4A9E-A823-F1C0FC830B8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B04ED2-482E-4643-AFF9-60193A2D7D69}" type="pres">
      <dgm:prSet presAssocID="{AB91FEEE-A8C5-4A9E-A823-F1C0FC830B8F}" presName="accent_4" presStyleCnt="0"/>
      <dgm:spPr/>
    </dgm:pt>
    <dgm:pt modelId="{731FE110-500A-4D04-92FE-473C20DEA614}" type="pres">
      <dgm:prSet presAssocID="{AB91FEEE-A8C5-4A9E-A823-F1C0FC830B8F}" presName="accentRepeatNode" presStyleLbl="solidFgAcc1" presStyleIdx="3" presStyleCnt="4"/>
      <dgm:spPr/>
    </dgm:pt>
  </dgm:ptLst>
  <dgm:cxnLst>
    <dgm:cxn modelId="{213B65E7-EB58-4B07-9743-434F560FDED9}" srcId="{DBA9D286-77B2-46CD-87C7-E36A47BDAD37}" destId="{04C86256-C39B-4DFA-8874-DEB4BBE64C84}" srcOrd="2" destOrd="0" parTransId="{E9885A80-EE33-4E5A-AD6E-72888946381E}" sibTransId="{5FD7F888-8D48-49ED-BA0A-3109C0F1976D}"/>
    <dgm:cxn modelId="{C3209D48-D9E5-47FB-BD42-C8D2809102E2}" type="presOf" srcId="{035F10F1-5314-4239-98A6-3E9A34E540B8}" destId="{CB6363D9-F2A9-491F-86FD-44505C8036F8}" srcOrd="0" destOrd="0" presId="urn:microsoft.com/office/officeart/2008/layout/VerticalCurvedList"/>
    <dgm:cxn modelId="{FF0AD9A0-0639-4836-BB10-9E17E459E259}" type="presOf" srcId="{DBA9D286-77B2-46CD-87C7-E36A47BDAD37}" destId="{51FBC60D-6A5A-4A29-9039-28ADF21F9910}" srcOrd="0" destOrd="0" presId="urn:microsoft.com/office/officeart/2008/layout/VerticalCurvedList"/>
    <dgm:cxn modelId="{FFA287FB-4E0A-410C-B3DC-EF1FE81C9C13}" srcId="{DBA9D286-77B2-46CD-87C7-E36A47BDAD37}" destId="{AB91FEEE-A8C5-4A9E-A823-F1C0FC830B8F}" srcOrd="3" destOrd="0" parTransId="{797D2C94-7C96-4670-B0B7-BD7C95E5DB07}" sibTransId="{D73FFD21-B558-4CBC-B83C-96452B684C0B}"/>
    <dgm:cxn modelId="{3D3C87BD-7F51-4CD4-8A61-01FA9F5AF2C6}" type="presOf" srcId="{AB91FEEE-A8C5-4A9E-A823-F1C0FC830B8F}" destId="{D41400A4-BBC7-4C1B-A0B4-459591E5A3F8}" srcOrd="0" destOrd="0" presId="urn:microsoft.com/office/officeart/2008/layout/VerticalCurvedList"/>
    <dgm:cxn modelId="{AC2CA500-2518-4C6F-AD70-D45582A52D7F}" srcId="{DBA9D286-77B2-46CD-87C7-E36A47BDAD37}" destId="{035F10F1-5314-4239-98A6-3E9A34E540B8}" srcOrd="0" destOrd="0" parTransId="{8570B3AD-732B-49D2-BC17-25088ECBB97A}" sibTransId="{90910FD0-CA43-4269-92D8-5FEF0B60924E}"/>
    <dgm:cxn modelId="{9BB330DB-1BA6-4A31-A59B-BEB7650247E8}" type="presOf" srcId="{90910FD0-CA43-4269-92D8-5FEF0B60924E}" destId="{A917E242-BC01-4EFD-A517-182F75D09372}" srcOrd="0" destOrd="0" presId="urn:microsoft.com/office/officeart/2008/layout/VerticalCurvedList"/>
    <dgm:cxn modelId="{39998914-05EA-45F2-9D15-C52045374B90}" srcId="{DBA9D286-77B2-46CD-87C7-E36A47BDAD37}" destId="{C4B13AF9-0947-436A-ACA5-9017AD32E529}" srcOrd="1" destOrd="0" parTransId="{0C8F8DBB-3029-4DE9-90D2-0CD996E6D8B9}" sibTransId="{016EDE93-BDB9-4489-BF56-50D494AD1086}"/>
    <dgm:cxn modelId="{B21099C1-4D55-40F7-B544-E33920E5EE8D}" type="presOf" srcId="{04C86256-C39B-4DFA-8874-DEB4BBE64C84}" destId="{440F9A57-1243-4006-99C9-0D05D2004292}" srcOrd="0" destOrd="0" presId="urn:microsoft.com/office/officeart/2008/layout/VerticalCurvedList"/>
    <dgm:cxn modelId="{B7C2353B-69F7-4C72-A596-01ADD022053A}" type="presOf" srcId="{C4B13AF9-0947-436A-ACA5-9017AD32E529}" destId="{3B2ECE1B-8474-406B-8C34-BF841361D6E8}" srcOrd="0" destOrd="0" presId="urn:microsoft.com/office/officeart/2008/layout/VerticalCurvedList"/>
    <dgm:cxn modelId="{D399AC18-384C-45D2-BD17-5FAAF5DF2C21}" type="presParOf" srcId="{51FBC60D-6A5A-4A29-9039-28ADF21F9910}" destId="{3A83146A-C725-43A6-99F6-F3A959305CDF}" srcOrd="0" destOrd="0" presId="urn:microsoft.com/office/officeart/2008/layout/VerticalCurvedList"/>
    <dgm:cxn modelId="{575169DE-BA5C-4C86-B805-601200B0A6E5}" type="presParOf" srcId="{3A83146A-C725-43A6-99F6-F3A959305CDF}" destId="{1D3A1F40-EC0B-4196-9EEA-8379BC264080}" srcOrd="0" destOrd="0" presId="urn:microsoft.com/office/officeart/2008/layout/VerticalCurvedList"/>
    <dgm:cxn modelId="{1CCB7485-C0D3-4DE9-B6B3-34C55C5FEA3D}" type="presParOf" srcId="{1D3A1F40-EC0B-4196-9EEA-8379BC264080}" destId="{27A2A3E1-20AA-430B-BF90-7B619198693C}" srcOrd="0" destOrd="0" presId="urn:microsoft.com/office/officeart/2008/layout/VerticalCurvedList"/>
    <dgm:cxn modelId="{16478269-D6E6-402C-B238-45125228C90A}" type="presParOf" srcId="{1D3A1F40-EC0B-4196-9EEA-8379BC264080}" destId="{A917E242-BC01-4EFD-A517-182F75D09372}" srcOrd="1" destOrd="0" presId="urn:microsoft.com/office/officeart/2008/layout/VerticalCurvedList"/>
    <dgm:cxn modelId="{3B554499-5496-4766-8E73-394B0612CDF7}" type="presParOf" srcId="{1D3A1F40-EC0B-4196-9EEA-8379BC264080}" destId="{A91921DF-324D-4934-9835-F60BD0E8786D}" srcOrd="2" destOrd="0" presId="urn:microsoft.com/office/officeart/2008/layout/VerticalCurvedList"/>
    <dgm:cxn modelId="{A71D1154-C525-4348-8393-140854ED098B}" type="presParOf" srcId="{1D3A1F40-EC0B-4196-9EEA-8379BC264080}" destId="{AC12F133-50E9-4A22-B91E-B749BFB20C10}" srcOrd="3" destOrd="0" presId="urn:microsoft.com/office/officeart/2008/layout/VerticalCurvedList"/>
    <dgm:cxn modelId="{9E9C4468-78C2-4E95-8F43-8BA548A7AEAA}" type="presParOf" srcId="{3A83146A-C725-43A6-99F6-F3A959305CDF}" destId="{CB6363D9-F2A9-491F-86FD-44505C8036F8}" srcOrd="1" destOrd="0" presId="urn:microsoft.com/office/officeart/2008/layout/VerticalCurvedList"/>
    <dgm:cxn modelId="{DF810984-30A8-4FD8-B986-6D39E800E670}" type="presParOf" srcId="{3A83146A-C725-43A6-99F6-F3A959305CDF}" destId="{318B03E4-4E17-4AAB-B703-C453311E7630}" srcOrd="2" destOrd="0" presId="urn:microsoft.com/office/officeart/2008/layout/VerticalCurvedList"/>
    <dgm:cxn modelId="{0EA238AA-118E-45A0-B134-AC2D979A92BE}" type="presParOf" srcId="{318B03E4-4E17-4AAB-B703-C453311E7630}" destId="{6928E52C-9D8D-4084-ADAE-01D86DA2913B}" srcOrd="0" destOrd="0" presId="urn:microsoft.com/office/officeart/2008/layout/VerticalCurvedList"/>
    <dgm:cxn modelId="{446C35F0-B5EE-425C-ACF9-18EE0F28F2DD}" type="presParOf" srcId="{3A83146A-C725-43A6-99F6-F3A959305CDF}" destId="{3B2ECE1B-8474-406B-8C34-BF841361D6E8}" srcOrd="3" destOrd="0" presId="urn:microsoft.com/office/officeart/2008/layout/VerticalCurvedList"/>
    <dgm:cxn modelId="{6205B87F-16F8-4CAC-8E44-5365E0EB7339}" type="presParOf" srcId="{3A83146A-C725-43A6-99F6-F3A959305CDF}" destId="{E8A3799A-ED2B-46C7-95AC-B1D5C3E2156B}" srcOrd="4" destOrd="0" presId="urn:microsoft.com/office/officeart/2008/layout/VerticalCurvedList"/>
    <dgm:cxn modelId="{FA99BBF0-9B6B-4BFB-80CD-564B3336D128}" type="presParOf" srcId="{E8A3799A-ED2B-46C7-95AC-B1D5C3E2156B}" destId="{434D7298-5079-4F6F-A0BB-C7D52A83FF08}" srcOrd="0" destOrd="0" presId="urn:microsoft.com/office/officeart/2008/layout/VerticalCurvedList"/>
    <dgm:cxn modelId="{02CBC716-DF99-4DFF-9103-3D02FA6F8DDE}" type="presParOf" srcId="{3A83146A-C725-43A6-99F6-F3A959305CDF}" destId="{440F9A57-1243-4006-99C9-0D05D2004292}" srcOrd="5" destOrd="0" presId="urn:microsoft.com/office/officeart/2008/layout/VerticalCurvedList"/>
    <dgm:cxn modelId="{C4377581-EA23-4FE5-B0FF-BBBB9AE62F7F}" type="presParOf" srcId="{3A83146A-C725-43A6-99F6-F3A959305CDF}" destId="{BE69E844-1C78-478A-ACA6-E1B5DF42ACBA}" srcOrd="6" destOrd="0" presId="urn:microsoft.com/office/officeart/2008/layout/VerticalCurvedList"/>
    <dgm:cxn modelId="{7F6F3EEE-ED73-4E12-8E65-DED16E996901}" type="presParOf" srcId="{BE69E844-1C78-478A-ACA6-E1B5DF42ACBA}" destId="{9B760923-9F24-48BA-A3A1-9C1F97C8F6B4}" srcOrd="0" destOrd="0" presId="urn:microsoft.com/office/officeart/2008/layout/VerticalCurvedList"/>
    <dgm:cxn modelId="{2A969615-9EB2-4A6E-B351-EFBD0D2D5029}" type="presParOf" srcId="{3A83146A-C725-43A6-99F6-F3A959305CDF}" destId="{D41400A4-BBC7-4C1B-A0B4-459591E5A3F8}" srcOrd="7" destOrd="0" presId="urn:microsoft.com/office/officeart/2008/layout/VerticalCurvedList"/>
    <dgm:cxn modelId="{DE000234-9400-4599-996E-29599B574708}" type="presParOf" srcId="{3A83146A-C725-43A6-99F6-F3A959305CDF}" destId="{59B04ED2-482E-4643-AFF9-60193A2D7D69}" srcOrd="8" destOrd="0" presId="urn:microsoft.com/office/officeart/2008/layout/VerticalCurvedList"/>
    <dgm:cxn modelId="{7AD3182E-11D7-4BD0-8A3F-FF36EA2DF425}" type="presParOf" srcId="{59B04ED2-482E-4643-AFF9-60193A2D7D69}" destId="{731FE110-500A-4D04-92FE-473C20DEA6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9EC8F7-C684-45DC-BAA2-F399966AE64F}" type="doc">
      <dgm:prSet loTypeId="urn:microsoft.com/office/officeart/2005/8/layout/equation2" loCatId="relationship" qsTypeId="urn:microsoft.com/office/officeart/2005/8/quickstyle/3d1" qsCatId="3D" csTypeId="urn:microsoft.com/office/officeart/2005/8/colors/colorful4" csCatId="colorful" phldr="1"/>
      <dgm:spPr/>
    </dgm:pt>
    <dgm:pt modelId="{B9C19140-91A9-4565-8539-2F75E522F5F2}">
      <dgm:prSet phldrT="[Text]" custT="1"/>
      <dgm:spPr/>
      <dgm:t>
        <a:bodyPr/>
        <a:lstStyle/>
        <a:p>
          <a:r>
            <a:rPr lang="fa-IR" sz="1400" b="1" dirty="0" smtClean="0">
              <a:solidFill>
                <a:schemeClr val="tx1"/>
              </a:solidFill>
              <a:cs typeface="B Nazanin" panose="00000400000000000000" pitchFamily="2" charset="-78"/>
            </a:rPr>
            <a:t>شاخصه های فرآیندی</a:t>
          </a:r>
          <a:endParaRPr lang="en-US" sz="1400" b="1" dirty="0">
            <a:solidFill>
              <a:schemeClr val="tx1"/>
            </a:solidFill>
            <a:cs typeface="B Nazanin" panose="00000400000000000000" pitchFamily="2" charset="-78"/>
          </a:endParaRPr>
        </a:p>
      </dgm:t>
    </dgm:pt>
    <dgm:pt modelId="{848D26D2-2612-4FC3-AB22-A72DAD739E4D}" type="parTrans" cxnId="{F6CFD81C-67C4-4AC7-B687-7E11BC2A4D18}">
      <dgm:prSet/>
      <dgm:spPr/>
      <dgm:t>
        <a:bodyPr/>
        <a:lstStyle/>
        <a:p>
          <a:endParaRPr lang="en-US"/>
        </a:p>
      </dgm:t>
    </dgm:pt>
    <dgm:pt modelId="{B93199B4-AD04-40D7-BE4C-DBC2CCA67902}" type="sibTrans" cxnId="{F6CFD81C-67C4-4AC7-B687-7E11BC2A4D18}">
      <dgm:prSet/>
      <dgm:spPr/>
      <dgm:t>
        <a:bodyPr/>
        <a:lstStyle/>
        <a:p>
          <a:endParaRPr lang="en-US"/>
        </a:p>
      </dgm:t>
    </dgm:pt>
    <dgm:pt modelId="{F60ACB23-1870-4822-AD43-508F51E0E33A}">
      <dgm:prSet phldrT="[Text]" custT="1"/>
      <dgm:spPr/>
      <dgm:t>
        <a:bodyPr/>
        <a:lstStyle/>
        <a:p>
          <a:r>
            <a:rPr lang="fa-IR" sz="1400" b="1" dirty="0" smtClean="0">
              <a:solidFill>
                <a:schemeClr val="tx1"/>
              </a:solidFill>
              <a:cs typeface="B Nazanin" panose="00000400000000000000" pitchFamily="2" charset="-78"/>
            </a:rPr>
            <a:t>اجزاء فرمولاسیون</a:t>
          </a:r>
          <a:endParaRPr lang="en-US" sz="1400" b="1" dirty="0">
            <a:solidFill>
              <a:schemeClr val="tx1"/>
            </a:solidFill>
            <a:cs typeface="B Nazanin" panose="00000400000000000000" pitchFamily="2" charset="-78"/>
          </a:endParaRPr>
        </a:p>
      </dgm:t>
    </dgm:pt>
    <dgm:pt modelId="{0D1DA375-CCCE-4441-A72C-5B77A3054E60}" type="parTrans" cxnId="{AC2022D0-CE56-4461-BDE5-F3D51D650B3D}">
      <dgm:prSet/>
      <dgm:spPr/>
      <dgm:t>
        <a:bodyPr/>
        <a:lstStyle/>
        <a:p>
          <a:endParaRPr lang="en-US"/>
        </a:p>
      </dgm:t>
    </dgm:pt>
    <dgm:pt modelId="{006CC8BF-C509-4430-BCB6-8032A5F165FF}" type="sibTrans" cxnId="{AC2022D0-CE56-4461-BDE5-F3D51D650B3D}">
      <dgm:prSet/>
      <dgm:spPr/>
      <dgm:t>
        <a:bodyPr/>
        <a:lstStyle/>
        <a:p>
          <a:endParaRPr lang="en-US"/>
        </a:p>
      </dgm:t>
    </dgm:pt>
    <dgm:pt modelId="{44877DED-E460-49EF-8B6A-1795B0AA6872}">
      <dgm:prSet phldrT="[Text]" custT="1"/>
      <dgm:spPr/>
      <dgm:t>
        <a:bodyPr/>
        <a:lstStyle/>
        <a:p>
          <a:r>
            <a:rPr lang="fa-IR" sz="2000" b="1" dirty="0" smtClean="0">
              <a:solidFill>
                <a:schemeClr val="tx1"/>
              </a:solidFill>
              <a:cs typeface="B Nazanin" panose="00000400000000000000" pitchFamily="2" charset="-78"/>
            </a:rPr>
            <a:t>دستیابی به محصول با کیفیت مطلوب</a:t>
          </a:r>
          <a:endParaRPr lang="en-US" sz="2000" b="1" dirty="0">
            <a:solidFill>
              <a:schemeClr val="tx1"/>
            </a:solidFill>
            <a:cs typeface="B Nazanin" panose="00000400000000000000" pitchFamily="2" charset="-78"/>
          </a:endParaRPr>
        </a:p>
      </dgm:t>
    </dgm:pt>
    <dgm:pt modelId="{78AEF01C-515D-47E0-A46C-6ADA5EF36F5F}" type="parTrans" cxnId="{63B83AB6-5AA8-4A51-B45D-D50569BE43A2}">
      <dgm:prSet/>
      <dgm:spPr/>
      <dgm:t>
        <a:bodyPr/>
        <a:lstStyle/>
        <a:p>
          <a:endParaRPr lang="en-US"/>
        </a:p>
      </dgm:t>
    </dgm:pt>
    <dgm:pt modelId="{CD0D4580-EFF5-4559-949E-3E0342064B1D}" type="sibTrans" cxnId="{63B83AB6-5AA8-4A51-B45D-D50569BE43A2}">
      <dgm:prSet/>
      <dgm:spPr/>
      <dgm:t>
        <a:bodyPr/>
        <a:lstStyle/>
        <a:p>
          <a:endParaRPr lang="en-US"/>
        </a:p>
      </dgm:t>
    </dgm:pt>
    <dgm:pt modelId="{592BC860-8077-4E4F-BDE8-CD39AB8743DF}" type="pres">
      <dgm:prSet presAssocID="{8F9EC8F7-C684-45DC-BAA2-F399966AE64F}" presName="Name0" presStyleCnt="0">
        <dgm:presLayoutVars>
          <dgm:dir/>
          <dgm:resizeHandles val="exact"/>
        </dgm:presLayoutVars>
      </dgm:prSet>
      <dgm:spPr/>
    </dgm:pt>
    <dgm:pt modelId="{AC456E5D-C1FB-469F-A83A-F39B39CF966B}" type="pres">
      <dgm:prSet presAssocID="{8F9EC8F7-C684-45DC-BAA2-F399966AE64F}" presName="vNodes" presStyleCnt="0"/>
      <dgm:spPr/>
    </dgm:pt>
    <dgm:pt modelId="{C87BFC3C-21B4-4B96-A901-045976E1D008}" type="pres">
      <dgm:prSet presAssocID="{B9C19140-91A9-4565-8539-2F75E522F5F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CADD3-790C-460E-A631-BD5EDC9A5211}" type="pres">
      <dgm:prSet presAssocID="{B93199B4-AD04-40D7-BE4C-DBC2CCA67902}" presName="spacerT" presStyleCnt="0"/>
      <dgm:spPr/>
    </dgm:pt>
    <dgm:pt modelId="{9A31BFE4-A0A8-4D4C-AA3A-3DECB5084FFD}" type="pres">
      <dgm:prSet presAssocID="{B93199B4-AD04-40D7-BE4C-DBC2CCA67902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C1D459B-E7BA-42CE-909C-658FF928311F}" type="pres">
      <dgm:prSet presAssocID="{B93199B4-AD04-40D7-BE4C-DBC2CCA67902}" presName="spacerB" presStyleCnt="0"/>
      <dgm:spPr/>
    </dgm:pt>
    <dgm:pt modelId="{13B9BCD7-6A37-4109-862B-507F78B0F619}" type="pres">
      <dgm:prSet presAssocID="{F60ACB23-1870-4822-AD43-508F51E0E33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3ACD7-EB30-42D2-B71F-CF5831539469}" type="pres">
      <dgm:prSet presAssocID="{8F9EC8F7-C684-45DC-BAA2-F399966AE64F}" presName="sibTransLast" presStyleLbl="sibTrans2D1" presStyleIdx="1" presStyleCnt="2"/>
      <dgm:spPr/>
      <dgm:t>
        <a:bodyPr/>
        <a:lstStyle/>
        <a:p>
          <a:endParaRPr lang="en-US"/>
        </a:p>
      </dgm:t>
    </dgm:pt>
    <dgm:pt modelId="{19FF8B90-345A-4F35-A6D5-DCFDF5F4C7C6}" type="pres">
      <dgm:prSet presAssocID="{8F9EC8F7-C684-45DC-BAA2-F399966AE64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BFA4710-1205-4ADC-BC45-315513851C10}" type="pres">
      <dgm:prSet presAssocID="{8F9EC8F7-C684-45DC-BAA2-F399966AE64F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B83AB6-5AA8-4A51-B45D-D50569BE43A2}" srcId="{8F9EC8F7-C684-45DC-BAA2-F399966AE64F}" destId="{44877DED-E460-49EF-8B6A-1795B0AA6872}" srcOrd="2" destOrd="0" parTransId="{78AEF01C-515D-47E0-A46C-6ADA5EF36F5F}" sibTransId="{CD0D4580-EFF5-4559-949E-3E0342064B1D}"/>
    <dgm:cxn modelId="{3459EB77-267A-4F0C-A30A-9B33BF041C93}" type="presOf" srcId="{F60ACB23-1870-4822-AD43-508F51E0E33A}" destId="{13B9BCD7-6A37-4109-862B-507F78B0F619}" srcOrd="0" destOrd="0" presId="urn:microsoft.com/office/officeart/2005/8/layout/equation2"/>
    <dgm:cxn modelId="{CC1A1778-6E99-4D2B-B9CF-ABB22610D6B7}" type="presOf" srcId="{B93199B4-AD04-40D7-BE4C-DBC2CCA67902}" destId="{9A31BFE4-A0A8-4D4C-AA3A-3DECB5084FFD}" srcOrd="0" destOrd="0" presId="urn:microsoft.com/office/officeart/2005/8/layout/equation2"/>
    <dgm:cxn modelId="{AC2022D0-CE56-4461-BDE5-F3D51D650B3D}" srcId="{8F9EC8F7-C684-45DC-BAA2-F399966AE64F}" destId="{F60ACB23-1870-4822-AD43-508F51E0E33A}" srcOrd="1" destOrd="0" parTransId="{0D1DA375-CCCE-4441-A72C-5B77A3054E60}" sibTransId="{006CC8BF-C509-4430-BCB6-8032A5F165FF}"/>
    <dgm:cxn modelId="{9A41C106-B3CF-452C-8FB2-A1EF7C5B3D9F}" type="presOf" srcId="{006CC8BF-C509-4430-BCB6-8032A5F165FF}" destId="{5693ACD7-EB30-42D2-B71F-CF5831539469}" srcOrd="0" destOrd="0" presId="urn:microsoft.com/office/officeart/2005/8/layout/equation2"/>
    <dgm:cxn modelId="{6855E957-4D62-4DDA-9C71-DD96769BEF23}" type="presOf" srcId="{006CC8BF-C509-4430-BCB6-8032A5F165FF}" destId="{19FF8B90-345A-4F35-A6D5-DCFDF5F4C7C6}" srcOrd="1" destOrd="0" presId="urn:microsoft.com/office/officeart/2005/8/layout/equation2"/>
    <dgm:cxn modelId="{F6CFD81C-67C4-4AC7-B687-7E11BC2A4D18}" srcId="{8F9EC8F7-C684-45DC-BAA2-F399966AE64F}" destId="{B9C19140-91A9-4565-8539-2F75E522F5F2}" srcOrd="0" destOrd="0" parTransId="{848D26D2-2612-4FC3-AB22-A72DAD739E4D}" sibTransId="{B93199B4-AD04-40D7-BE4C-DBC2CCA67902}"/>
    <dgm:cxn modelId="{0B5F0D33-8C13-442D-A003-A56835DC424C}" type="presOf" srcId="{44877DED-E460-49EF-8B6A-1795B0AA6872}" destId="{7BFA4710-1205-4ADC-BC45-315513851C10}" srcOrd="0" destOrd="0" presId="urn:microsoft.com/office/officeart/2005/8/layout/equation2"/>
    <dgm:cxn modelId="{1F9459DE-20CA-4FED-B7F0-2C51A91C3B16}" type="presOf" srcId="{B9C19140-91A9-4565-8539-2F75E522F5F2}" destId="{C87BFC3C-21B4-4B96-A901-045976E1D008}" srcOrd="0" destOrd="0" presId="urn:microsoft.com/office/officeart/2005/8/layout/equation2"/>
    <dgm:cxn modelId="{21FA92BD-2188-4D39-B52B-774EACE3CE6B}" type="presOf" srcId="{8F9EC8F7-C684-45DC-BAA2-F399966AE64F}" destId="{592BC860-8077-4E4F-BDE8-CD39AB8743DF}" srcOrd="0" destOrd="0" presId="urn:microsoft.com/office/officeart/2005/8/layout/equation2"/>
    <dgm:cxn modelId="{39EC0C12-2E0B-4DA2-ACE7-198E6373B93C}" type="presParOf" srcId="{592BC860-8077-4E4F-BDE8-CD39AB8743DF}" destId="{AC456E5D-C1FB-469F-A83A-F39B39CF966B}" srcOrd="0" destOrd="0" presId="urn:microsoft.com/office/officeart/2005/8/layout/equation2"/>
    <dgm:cxn modelId="{F303E60D-7872-402E-B6BF-656B9B8B05B3}" type="presParOf" srcId="{AC456E5D-C1FB-469F-A83A-F39B39CF966B}" destId="{C87BFC3C-21B4-4B96-A901-045976E1D008}" srcOrd="0" destOrd="0" presId="urn:microsoft.com/office/officeart/2005/8/layout/equation2"/>
    <dgm:cxn modelId="{8E3B28DC-D254-48F0-B2C3-897DA760F912}" type="presParOf" srcId="{AC456E5D-C1FB-469F-A83A-F39B39CF966B}" destId="{E33CADD3-790C-460E-A631-BD5EDC9A5211}" srcOrd="1" destOrd="0" presId="urn:microsoft.com/office/officeart/2005/8/layout/equation2"/>
    <dgm:cxn modelId="{E817B149-567C-4805-8665-37C1656C5A9B}" type="presParOf" srcId="{AC456E5D-C1FB-469F-A83A-F39B39CF966B}" destId="{9A31BFE4-A0A8-4D4C-AA3A-3DECB5084FFD}" srcOrd="2" destOrd="0" presId="urn:microsoft.com/office/officeart/2005/8/layout/equation2"/>
    <dgm:cxn modelId="{0B439226-0082-4238-B6DD-941A87D266DA}" type="presParOf" srcId="{AC456E5D-C1FB-469F-A83A-F39B39CF966B}" destId="{0C1D459B-E7BA-42CE-909C-658FF928311F}" srcOrd="3" destOrd="0" presId="urn:microsoft.com/office/officeart/2005/8/layout/equation2"/>
    <dgm:cxn modelId="{7DFF119F-AE73-4A38-8D4C-378F5BF5A72E}" type="presParOf" srcId="{AC456E5D-C1FB-469F-A83A-F39B39CF966B}" destId="{13B9BCD7-6A37-4109-862B-507F78B0F619}" srcOrd="4" destOrd="0" presId="urn:microsoft.com/office/officeart/2005/8/layout/equation2"/>
    <dgm:cxn modelId="{A59CC88F-297C-4333-AFFB-F2A7C84AFE0E}" type="presParOf" srcId="{592BC860-8077-4E4F-BDE8-CD39AB8743DF}" destId="{5693ACD7-EB30-42D2-B71F-CF5831539469}" srcOrd="1" destOrd="0" presId="urn:microsoft.com/office/officeart/2005/8/layout/equation2"/>
    <dgm:cxn modelId="{B95252D5-5B0A-4E9A-86CE-27258CDD179F}" type="presParOf" srcId="{5693ACD7-EB30-42D2-B71F-CF5831539469}" destId="{19FF8B90-345A-4F35-A6D5-DCFDF5F4C7C6}" srcOrd="0" destOrd="0" presId="urn:microsoft.com/office/officeart/2005/8/layout/equation2"/>
    <dgm:cxn modelId="{FCF0C3EF-A2DA-4BFD-8755-71B83F8CFAFD}" type="presParOf" srcId="{592BC860-8077-4E4F-BDE8-CD39AB8743DF}" destId="{7BFA4710-1205-4ADC-BC45-315513851C1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E59EF2-72E9-4524-89F7-3D6ED95F21E3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24F34203-88F2-42C0-B0C3-742000B0D437}">
      <dgm:prSet phldrT="[Text]"/>
      <dgm:spPr/>
      <dgm:t>
        <a:bodyPr/>
        <a:lstStyle/>
        <a:p>
          <a:r>
            <a:rPr lang="fa-IR" dirty="0" smtClean="0"/>
            <a:t>الزامات آزمونی</a:t>
          </a:r>
          <a:endParaRPr lang="en-US" dirty="0"/>
        </a:p>
      </dgm:t>
    </dgm:pt>
    <dgm:pt modelId="{7EDCC7A7-72E4-4F4C-AE1E-12917E27AE70}" type="parTrans" cxnId="{6F89FF60-EEF8-465D-97AA-3B03256FCB9E}">
      <dgm:prSet/>
      <dgm:spPr/>
      <dgm:t>
        <a:bodyPr/>
        <a:lstStyle/>
        <a:p>
          <a:endParaRPr lang="en-US"/>
        </a:p>
      </dgm:t>
    </dgm:pt>
    <dgm:pt modelId="{8F0C7CC8-4263-488A-BFF2-D36283571077}" type="sibTrans" cxnId="{6F89FF60-EEF8-465D-97AA-3B03256FCB9E}">
      <dgm:prSet/>
      <dgm:spPr/>
      <dgm:t>
        <a:bodyPr/>
        <a:lstStyle/>
        <a:p>
          <a:endParaRPr lang="en-US"/>
        </a:p>
      </dgm:t>
    </dgm:pt>
    <dgm:pt modelId="{E8FCB730-D6A9-43E4-A408-6BC98E0FC4A4}">
      <dgm:prSet phldrT="[Text]"/>
      <dgm:spPr/>
      <dgm:t>
        <a:bodyPr/>
        <a:lstStyle/>
        <a:p>
          <a:r>
            <a:rPr lang="fa-IR" dirty="0" smtClean="0"/>
            <a:t>پارامترهای فرآیندی</a:t>
          </a:r>
          <a:endParaRPr lang="en-US" dirty="0"/>
        </a:p>
      </dgm:t>
    </dgm:pt>
    <dgm:pt modelId="{6517C279-4A0D-4EB8-8E36-7B3FF3C3F294}" type="parTrans" cxnId="{DADC31C5-00E6-44AC-8BB0-F3036FBE9423}">
      <dgm:prSet/>
      <dgm:spPr/>
      <dgm:t>
        <a:bodyPr/>
        <a:lstStyle/>
        <a:p>
          <a:endParaRPr lang="en-US"/>
        </a:p>
      </dgm:t>
    </dgm:pt>
    <dgm:pt modelId="{CE0B4CCB-A2E1-40FF-833F-CF2DE77598A8}" type="sibTrans" cxnId="{DADC31C5-00E6-44AC-8BB0-F3036FBE9423}">
      <dgm:prSet/>
      <dgm:spPr/>
      <dgm:t>
        <a:bodyPr/>
        <a:lstStyle/>
        <a:p>
          <a:endParaRPr lang="en-US"/>
        </a:p>
      </dgm:t>
    </dgm:pt>
    <dgm:pt modelId="{DFF18B40-76DB-438D-9BE7-9E8B3902582B}">
      <dgm:prSet phldrT="[Text]"/>
      <dgm:spPr/>
      <dgm:t>
        <a:bodyPr/>
        <a:lstStyle/>
        <a:p>
          <a:r>
            <a:rPr lang="fa-IR" dirty="0" smtClean="0"/>
            <a:t>فرمولاسیون</a:t>
          </a:r>
          <a:endParaRPr lang="en-US" dirty="0"/>
        </a:p>
      </dgm:t>
    </dgm:pt>
    <dgm:pt modelId="{431B0EA5-8E1C-4B10-A7F1-4BC51ADBDFBC}" type="parTrans" cxnId="{B07D87B9-A0FD-4AE0-A5F2-6B72ECB87144}">
      <dgm:prSet/>
      <dgm:spPr/>
      <dgm:t>
        <a:bodyPr/>
        <a:lstStyle/>
        <a:p>
          <a:endParaRPr lang="en-US"/>
        </a:p>
      </dgm:t>
    </dgm:pt>
    <dgm:pt modelId="{6FA2E518-E4B3-4A67-B295-FE21A24F1246}" type="sibTrans" cxnId="{B07D87B9-A0FD-4AE0-A5F2-6B72ECB87144}">
      <dgm:prSet/>
      <dgm:spPr/>
      <dgm:t>
        <a:bodyPr/>
        <a:lstStyle/>
        <a:p>
          <a:endParaRPr lang="en-US"/>
        </a:p>
      </dgm:t>
    </dgm:pt>
    <dgm:pt modelId="{19218993-7EF0-44F2-96EE-AD232E264BC1}" type="pres">
      <dgm:prSet presAssocID="{82E59EF2-72E9-4524-89F7-3D6ED95F21E3}" presName="compositeShape" presStyleCnt="0">
        <dgm:presLayoutVars>
          <dgm:chMax val="7"/>
          <dgm:dir/>
          <dgm:resizeHandles val="exact"/>
        </dgm:presLayoutVars>
      </dgm:prSet>
      <dgm:spPr/>
    </dgm:pt>
    <dgm:pt modelId="{84EB82D2-AFFD-4302-A5DB-E2F6FE653D42}" type="pres">
      <dgm:prSet presAssocID="{24F34203-88F2-42C0-B0C3-742000B0D437}" presName="circ1" presStyleLbl="vennNode1" presStyleIdx="0" presStyleCnt="3"/>
      <dgm:spPr/>
      <dgm:t>
        <a:bodyPr/>
        <a:lstStyle/>
        <a:p>
          <a:endParaRPr lang="en-US"/>
        </a:p>
      </dgm:t>
    </dgm:pt>
    <dgm:pt modelId="{3A9D1E56-DE9C-4ECA-9D8A-810BBA033833}" type="pres">
      <dgm:prSet presAssocID="{24F34203-88F2-42C0-B0C3-742000B0D43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F09A4-B6CC-407F-9BEA-FED46F280FA4}" type="pres">
      <dgm:prSet presAssocID="{E8FCB730-D6A9-43E4-A408-6BC98E0FC4A4}" presName="circ2" presStyleLbl="vennNode1" presStyleIdx="1" presStyleCnt="3" custScaleX="121750" custScaleY="109149"/>
      <dgm:spPr/>
      <dgm:t>
        <a:bodyPr/>
        <a:lstStyle/>
        <a:p>
          <a:endParaRPr lang="en-US"/>
        </a:p>
      </dgm:t>
    </dgm:pt>
    <dgm:pt modelId="{4646EA6F-57BE-41A1-B495-8F78FA9C11EA}" type="pres">
      <dgm:prSet presAssocID="{E8FCB730-D6A9-43E4-A408-6BC98E0FC4A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33EEA-B6EA-4667-BF2E-D5EFB52495BF}" type="pres">
      <dgm:prSet presAssocID="{DFF18B40-76DB-438D-9BE7-9E8B3902582B}" presName="circ3" presStyleLbl="vennNode1" presStyleIdx="2" presStyleCnt="3"/>
      <dgm:spPr/>
    </dgm:pt>
    <dgm:pt modelId="{56AC9279-EABF-48DF-BC29-9032E25795AF}" type="pres">
      <dgm:prSet presAssocID="{DFF18B40-76DB-438D-9BE7-9E8B3902582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1492FEB-1D74-4CE4-91A8-2386C4B29AD1}" type="presOf" srcId="{E8FCB730-D6A9-43E4-A408-6BC98E0FC4A4}" destId="{4646EA6F-57BE-41A1-B495-8F78FA9C11EA}" srcOrd="1" destOrd="0" presId="urn:microsoft.com/office/officeart/2005/8/layout/venn1"/>
    <dgm:cxn modelId="{4671E7BF-5858-4A5C-89AC-A22823071CE2}" type="presOf" srcId="{DFF18B40-76DB-438D-9BE7-9E8B3902582B}" destId="{56AC9279-EABF-48DF-BC29-9032E25795AF}" srcOrd="1" destOrd="0" presId="urn:microsoft.com/office/officeart/2005/8/layout/venn1"/>
    <dgm:cxn modelId="{71A7370A-9D9F-4A72-87AA-E59FD14EA7D3}" type="presOf" srcId="{24F34203-88F2-42C0-B0C3-742000B0D437}" destId="{3A9D1E56-DE9C-4ECA-9D8A-810BBA033833}" srcOrd="1" destOrd="0" presId="urn:microsoft.com/office/officeart/2005/8/layout/venn1"/>
    <dgm:cxn modelId="{DADC31C5-00E6-44AC-8BB0-F3036FBE9423}" srcId="{82E59EF2-72E9-4524-89F7-3D6ED95F21E3}" destId="{E8FCB730-D6A9-43E4-A408-6BC98E0FC4A4}" srcOrd="1" destOrd="0" parTransId="{6517C279-4A0D-4EB8-8E36-7B3FF3C3F294}" sibTransId="{CE0B4CCB-A2E1-40FF-833F-CF2DE77598A8}"/>
    <dgm:cxn modelId="{794367E5-BDAF-4E0D-B508-CBBB02605083}" type="presOf" srcId="{E8FCB730-D6A9-43E4-A408-6BC98E0FC4A4}" destId="{242F09A4-B6CC-407F-9BEA-FED46F280FA4}" srcOrd="0" destOrd="0" presId="urn:microsoft.com/office/officeart/2005/8/layout/venn1"/>
    <dgm:cxn modelId="{BE424E8C-BA3B-4B54-933B-B078AE10C631}" type="presOf" srcId="{DFF18B40-76DB-438D-9BE7-9E8B3902582B}" destId="{0A433EEA-B6EA-4667-BF2E-D5EFB52495BF}" srcOrd="0" destOrd="0" presId="urn:microsoft.com/office/officeart/2005/8/layout/venn1"/>
    <dgm:cxn modelId="{62732548-7674-4246-A791-9533BCEF210F}" type="presOf" srcId="{82E59EF2-72E9-4524-89F7-3D6ED95F21E3}" destId="{19218993-7EF0-44F2-96EE-AD232E264BC1}" srcOrd="0" destOrd="0" presId="urn:microsoft.com/office/officeart/2005/8/layout/venn1"/>
    <dgm:cxn modelId="{6F89FF60-EEF8-465D-97AA-3B03256FCB9E}" srcId="{82E59EF2-72E9-4524-89F7-3D6ED95F21E3}" destId="{24F34203-88F2-42C0-B0C3-742000B0D437}" srcOrd="0" destOrd="0" parTransId="{7EDCC7A7-72E4-4F4C-AE1E-12917E27AE70}" sibTransId="{8F0C7CC8-4263-488A-BFF2-D36283571077}"/>
    <dgm:cxn modelId="{09CDCBC8-D133-405F-8F64-65528EA8A1C2}" type="presOf" srcId="{24F34203-88F2-42C0-B0C3-742000B0D437}" destId="{84EB82D2-AFFD-4302-A5DB-E2F6FE653D42}" srcOrd="0" destOrd="0" presId="urn:microsoft.com/office/officeart/2005/8/layout/venn1"/>
    <dgm:cxn modelId="{B07D87B9-A0FD-4AE0-A5F2-6B72ECB87144}" srcId="{82E59EF2-72E9-4524-89F7-3D6ED95F21E3}" destId="{DFF18B40-76DB-438D-9BE7-9E8B3902582B}" srcOrd="2" destOrd="0" parTransId="{431B0EA5-8E1C-4B10-A7F1-4BC51ADBDFBC}" sibTransId="{6FA2E518-E4B3-4A67-B295-FE21A24F1246}"/>
    <dgm:cxn modelId="{E9FBDEED-A632-462F-9BEA-504B276B35F4}" type="presParOf" srcId="{19218993-7EF0-44F2-96EE-AD232E264BC1}" destId="{84EB82D2-AFFD-4302-A5DB-E2F6FE653D42}" srcOrd="0" destOrd="0" presId="urn:microsoft.com/office/officeart/2005/8/layout/venn1"/>
    <dgm:cxn modelId="{F895F62A-23A1-4526-848D-CF9402FCD9F9}" type="presParOf" srcId="{19218993-7EF0-44F2-96EE-AD232E264BC1}" destId="{3A9D1E56-DE9C-4ECA-9D8A-810BBA033833}" srcOrd="1" destOrd="0" presId="urn:microsoft.com/office/officeart/2005/8/layout/venn1"/>
    <dgm:cxn modelId="{C397BC0E-3267-490E-BB71-B3A4C84D9BA2}" type="presParOf" srcId="{19218993-7EF0-44F2-96EE-AD232E264BC1}" destId="{242F09A4-B6CC-407F-9BEA-FED46F280FA4}" srcOrd="2" destOrd="0" presId="urn:microsoft.com/office/officeart/2005/8/layout/venn1"/>
    <dgm:cxn modelId="{8C321B81-32DE-4FCA-B8B5-B12BF936FC65}" type="presParOf" srcId="{19218993-7EF0-44F2-96EE-AD232E264BC1}" destId="{4646EA6F-57BE-41A1-B495-8F78FA9C11EA}" srcOrd="3" destOrd="0" presId="urn:microsoft.com/office/officeart/2005/8/layout/venn1"/>
    <dgm:cxn modelId="{A7B42BB6-D7A5-40AF-8948-D69F9B9CBB19}" type="presParOf" srcId="{19218993-7EF0-44F2-96EE-AD232E264BC1}" destId="{0A433EEA-B6EA-4667-BF2E-D5EFB52495BF}" srcOrd="4" destOrd="0" presId="urn:microsoft.com/office/officeart/2005/8/layout/venn1"/>
    <dgm:cxn modelId="{62050FEA-C6D0-4F1E-BDC8-70336CCAA07E}" type="presParOf" srcId="{19218993-7EF0-44F2-96EE-AD232E264BC1}" destId="{56AC9279-EABF-48DF-BC29-9032E25795A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51F52-96D1-4712-9867-9A4B6B9A1576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181F2-BE16-4E8B-912F-1CB0485A7D43}">
      <dsp:nvSpPr>
        <dsp:cNvPr id="0" name=""/>
        <dsp:cNvSpPr/>
      </dsp:nvSpPr>
      <dsp:spPr>
        <a:xfrm>
          <a:off x="3662319" y="570676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cs typeface="B Nazanin" panose="00000400000000000000" pitchFamily="2" charset="-78"/>
            </a:rPr>
            <a:t>آشنایی با اکسترودر ها</a:t>
          </a:r>
          <a:endParaRPr lang="en-US" sz="1800" b="1" kern="1200" dirty="0">
            <a:cs typeface="B Nazanin" panose="00000400000000000000" pitchFamily="2" charset="-78"/>
          </a:endParaRPr>
        </a:p>
      </dsp:txBody>
      <dsp:txXfrm>
        <a:off x="3709333" y="617690"/>
        <a:ext cx="3428105" cy="869055"/>
      </dsp:txXfrm>
    </dsp:sp>
    <dsp:sp modelId="{BFCA6672-6286-4E53-820E-3EDA2CAA89FB}">
      <dsp:nvSpPr>
        <dsp:cNvPr id="0" name=""/>
        <dsp:cNvSpPr/>
      </dsp:nvSpPr>
      <dsp:spPr>
        <a:xfrm>
          <a:off x="3676443" y="1636482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cs typeface="B Nazanin" panose="00000400000000000000" pitchFamily="2" charset="-78"/>
            </a:rPr>
            <a:t>نکاتی در خصوص رفع مشکلات در اکستروژن و تزریق</a:t>
          </a:r>
          <a:endParaRPr lang="en-US" sz="1800" b="1" kern="1200" dirty="0">
            <a:cs typeface="B Nazanin" panose="00000400000000000000" pitchFamily="2" charset="-78"/>
          </a:endParaRPr>
        </a:p>
      </dsp:txBody>
      <dsp:txXfrm>
        <a:off x="3723457" y="1683496"/>
        <a:ext cx="3428105" cy="869055"/>
      </dsp:txXfrm>
    </dsp:sp>
    <dsp:sp modelId="{9B79ADE3-E9B2-4BF7-9A7B-FBA1F11FB9D7}">
      <dsp:nvSpPr>
        <dsp:cNvPr id="0" name=""/>
        <dsp:cNvSpPr/>
      </dsp:nvSpPr>
      <dsp:spPr>
        <a:xfrm>
          <a:off x="3676443" y="2732900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cs typeface="B Nazanin" panose="00000400000000000000" pitchFamily="2" charset="-78"/>
            </a:rPr>
            <a:t>آشنایی با خصوصیات پی وی سی</a:t>
          </a:r>
          <a:endParaRPr lang="en-US" sz="1800" b="1" kern="1200" dirty="0">
            <a:cs typeface="B Nazanin" panose="00000400000000000000" pitchFamily="2" charset="-78"/>
          </a:endParaRPr>
        </a:p>
      </dsp:txBody>
      <dsp:txXfrm>
        <a:off x="3723457" y="2779914"/>
        <a:ext cx="3428105" cy="869055"/>
      </dsp:txXfrm>
    </dsp:sp>
    <dsp:sp modelId="{A0190C7B-0967-4863-90E6-12DC49310EC3}">
      <dsp:nvSpPr>
        <dsp:cNvPr id="0" name=""/>
        <dsp:cNvSpPr/>
      </dsp:nvSpPr>
      <dsp:spPr>
        <a:xfrm>
          <a:off x="3657599" y="3792802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cs typeface="B Nazanin" panose="00000400000000000000" pitchFamily="2" charset="-78"/>
            </a:rPr>
            <a:t>آشنایی با الزامات و روشهای آزمون فرآورده های پی وی سی</a:t>
          </a:r>
          <a:endParaRPr lang="en-US" sz="1800" b="1" kern="1200" dirty="0">
            <a:cs typeface="B Nazanin" panose="00000400000000000000" pitchFamily="2" charset="-78"/>
          </a:endParaRPr>
        </a:p>
      </dsp:txBody>
      <dsp:txXfrm>
        <a:off x="3704613" y="3839816"/>
        <a:ext cx="3428105" cy="869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D2731-47BB-4433-9945-1089E4B91B58}">
      <dsp:nvSpPr>
        <dsp:cNvPr id="0" name=""/>
        <dsp:cNvSpPr/>
      </dsp:nvSpPr>
      <dsp:spPr>
        <a:xfrm>
          <a:off x="933965" y="248772"/>
          <a:ext cx="1616303" cy="16165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AE9E-CC9A-49A5-8FC4-037A5E4DB7F0}">
      <dsp:nvSpPr>
        <dsp:cNvPr id="0" name=""/>
        <dsp:cNvSpPr/>
      </dsp:nvSpPr>
      <dsp:spPr>
        <a:xfrm>
          <a:off x="1291221" y="832396"/>
          <a:ext cx="898148" cy="44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b="1" kern="1200" dirty="0" smtClean="0">
              <a:cs typeface="B Nazanin" panose="00000400000000000000" pitchFamily="2" charset="-78"/>
            </a:rPr>
            <a:t>خوراک</a:t>
          </a:r>
          <a:endParaRPr lang="en-US" sz="1500" b="1" kern="1200" dirty="0">
            <a:cs typeface="B Nazanin" panose="00000400000000000000" pitchFamily="2" charset="-78"/>
          </a:endParaRPr>
        </a:p>
      </dsp:txBody>
      <dsp:txXfrm>
        <a:off x="1291221" y="832396"/>
        <a:ext cx="898148" cy="448966"/>
      </dsp:txXfrm>
    </dsp:sp>
    <dsp:sp modelId="{FE242281-7A71-4B10-97FC-11EE3A26D85F}">
      <dsp:nvSpPr>
        <dsp:cNvPr id="0" name=""/>
        <dsp:cNvSpPr/>
      </dsp:nvSpPr>
      <dsp:spPr>
        <a:xfrm>
          <a:off x="485042" y="1177600"/>
          <a:ext cx="1616303" cy="16165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BB319-2CCC-453F-A525-D6C522BE9D3A}">
      <dsp:nvSpPr>
        <dsp:cNvPr id="0" name=""/>
        <dsp:cNvSpPr/>
      </dsp:nvSpPr>
      <dsp:spPr>
        <a:xfrm>
          <a:off x="844120" y="1766596"/>
          <a:ext cx="898148" cy="44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b="1" kern="1200" dirty="0" smtClean="0">
              <a:cs typeface="B Nazanin" panose="00000400000000000000" pitchFamily="2" charset="-78"/>
            </a:rPr>
            <a:t>فشرده سازی</a:t>
          </a:r>
          <a:endParaRPr lang="en-US" sz="1500" b="1" kern="1200" dirty="0">
            <a:cs typeface="B Nazanin" panose="00000400000000000000" pitchFamily="2" charset="-78"/>
          </a:endParaRPr>
        </a:p>
      </dsp:txBody>
      <dsp:txXfrm>
        <a:off x="844120" y="1766596"/>
        <a:ext cx="898148" cy="448966"/>
      </dsp:txXfrm>
    </dsp:sp>
    <dsp:sp modelId="{625F05A6-228E-4843-8755-640623F7CAAA}">
      <dsp:nvSpPr>
        <dsp:cNvPr id="0" name=""/>
        <dsp:cNvSpPr/>
      </dsp:nvSpPr>
      <dsp:spPr>
        <a:xfrm>
          <a:off x="1049003" y="2217578"/>
          <a:ext cx="1388655" cy="138921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906E0-1121-40E6-89C5-7016EADCACDB}">
      <dsp:nvSpPr>
        <dsp:cNvPr id="0" name=""/>
        <dsp:cNvSpPr/>
      </dsp:nvSpPr>
      <dsp:spPr>
        <a:xfrm>
          <a:off x="1293346" y="2702140"/>
          <a:ext cx="898148" cy="44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b="1" kern="1200" dirty="0" smtClean="0">
              <a:cs typeface="B Nazanin" panose="00000400000000000000" pitchFamily="2" charset="-78"/>
            </a:rPr>
            <a:t>پیمایش</a:t>
          </a:r>
          <a:endParaRPr lang="en-US" sz="1500" b="1" kern="1200" dirty="0">
            <a:cs typeface="B Nazanin" panose="00000400000000000000" pitchFamily="2" charset="-78"/>
          </a:endParaRPr>
        </a:p>
      </dsp:txBody>
      <dsp:txXfrm>
        <a:off x="1293346" y="2702140"/>
        <a:ext cx="898148" cy="448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7E242-BC01-4EFD-A517-182F75D09372}">
      <dsp:nvSpPr>
        <dsp:cNvPr id="0" name=""/>
        <dsp:cNvSpPr/>
      </dsp:nvSpPr>
      <dsp:spPr>
        <a:xfrm>
          <a:off x="-6344686" y="-970507"/>
          <a:ext cx="7552106" cy="7552106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363D9-F2A9-491F-86FD-44505C8036F8}">
      <dsp:nvSpPr>
        <dsp:cNvPr id="0" name=""/>
        <dsp:cNvSpPr/>
      </dsp:nvSpPr>
      <dsp:spPr>
        <a:xfrm>
          <a:off x="527498" y="350580"/>
          <a:ext cx="4080334" cy="7016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904" tIns="55880" rIns="55880" bIns="5588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Short Shot</a:t>
          </a:r>
          <a:endParaRPr lang="en-US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498" y="350580"/>
        <a:ext cx="4080334" cy="701610"/>
      </dsp:txXfrm>
    </dsp:sp>
    <dsp:sp modelId="{6928E52C-9D8D-4084-ADAE-01D86DA2913B}">
      <dsp:nvSpPr>
        <dsp:cNvPr id="0" name=""/>
        <dsp:cNvSpPr/>
      </dsp:nvSpPr>
      <dsp:spPr>
        <a:xfrm>
          <a:off x="88992" y="262879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EDBDF-3024-4127-BC58-CCFA3149632B}">
      <dsp:nvSpPr>
        <dsp:cNvPr id="0" name=""/>
        <dsp:cNvSpPr/>
      </dsp:nvSpPr>
      <dsp:spPr>
        <a:xfrm>
          <a:off x="1030252" y="1402660"/>
          <a:ext cx="3577581" cy="701610"/>
        </a:xfrm>
        <a:prstGeom prst="rect">
          <a:avLst/>
        </a:prstGeom>
        <a:solidFill>
          <a:schemeClr val="accent4">
            <a:hueOff val="3457139"/>
            <a:satOff val="985"/>
            <a:lumOff val="2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904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خراش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1030252" y="1402660"/>
        <a:ext cx="3577581" cy="701610"/>
      </dsp:txXfrm>
    </dsp:sp>
    <dsp:sp modelId="{C0CC757C-5B0D-4115-A376-B2EF9EDB9574}">
      <dsp:nvSpPr>
        <dsp:cNvPr id="0" name=""/>
        <dsp:cNvSpPr/>
      </dsp:nvSpPr>
      <dsp:spPr>
        <a:xfrm>
          <a:off x="591745" y="1314959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3457139"/>
              <a:satOff val="985"/>
              <a:lumOff val="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DED2A-C56E-4DBE-A7D6-B6E57AB293EC}">
      <dsp:nvSpPr>
        <dsp:cNvPr id="0" name=""/>
        <dsp:cNvSpPr/>
      </dsp:nvSpPr>
      <dsp:spPr>
        <a:xfrm>
          <a:off x="1184557" y="2454740"/>
          <a:ext cx="3423276" cy="701610"/>
        </a:xfrm>
        <a:prstGeom prst="rect">
          <a:avLst/>
        </a:prstGeom>
        <a:solidFill>
          <a:schemeClr val="accent4">
            <a:hueOff val="6914279"/>
            <a:satOff val="1970"/>
            <a:lumOff val="568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904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پوست زبر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1184557" y="2454740"/>
        <a:ext cx="3423276" cy="701610"/>
      </dsp:txXfrm>
    </dsp:sp>
    <dsp:sp modelId="{6F9CB311-2F22-41F3-A472-EF53B8F1C1FB}">
      <dsp:nvSpPr>
        <dsp:cNvPr id="0" name=""/>
        <dsp:cNvSpPr/>
      </dsp:nvSpPr>
      <dsp:spPr>
        <a:xfrm>
          <a:off x="746050" y="2367038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6914279"/>
              <a:satOff val="1970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46B48-74E4-4BBA-ADC9-BA4302438319}">
      <dsp:nvSpPr>
        <dsp:cNvPr id="0" name=""/>
        <dsp:cNvSpPr/>
      </dsp:nvSpPr>
      <dsp:spPr>
        <a:xfrm>
          <a:off x="1030252" y="3506819"/>
          <a:ext cx="3577581" cy="701610"/>
        </a:xfrm>
        <a:prstGeom prst="rect">
          <a:avLst/>
        </a:prstGeom>
        <a:solidFill>
          <a:schemeClr val="accent4">
            <a:hueOff val="10371418"/>
            <a:satOff val="2956"/>
            <a:lumOff val="85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904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اثر جوش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1030252" y="3506819"/>
        <a:ext cx="3577581" cy="701610"/>
      </dsp:txXfrm>
    </dsp:sp>
    <dsp:sp modelId="{434D7298-5079-4F6F-A0BB-C7D52A83FF08}">
      <dsp:nvSpPr>
        <dsp:cNvPr id="0" name=""/>
        <dsp:cNvSpPr/>
      </dsp:nvSpPr>
      <dsp:spPr>
        <a:xfrm>
          <a:off x="591745" y="3419118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0371418"/>
              <a:satOff val="2956"/>
              <a:lumOff val="8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6F169-80B8-4F01-99E0-E9D86EE53B40}">
      <dsp:nvSpPr>
        <dsp:cNvPr id="0" name=""/>
        <dsp:cNvSpPr/>
      </dsp:nvSpPr>
      <dsp:spPr>
        <a:xfrm>
          <a:off x="527498" y="4558899"/>
          <a:ext cx="4080334" cy="701610"/>
        </a:xfrm>
        <a:prstGeom prst="rect">
          <a:avLst/>
        </a:prstGeom>
        <a:solidFill>
          <a:schemeClr val="accent4">
            <a:hueOff val="13828557"/>
            <a:satOff val="3941"/>
            <a:lumOff val="1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904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سطح بدون صیقل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527498" y="4558899"/>
        <a:ext cx="4080334" cy="701610"/>
      </dsp:txXfrm>
    </dsp:sp>
    <dsp:sp modelId="{8A413814-C142-477C-AEA0-600F42F982B7}">
      <dsp:nvSpPr>
        <dsp:cNvPr id="0" name=""/>
        <dsp:cNvSpPr/>
      </dsp:nvSpPr>
      <dsp:spPr>
        <a:xfrm>
          <a:off x="88992" y="4471197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3828557"/>
              <a:satOff val="3941"/>
              <a:lumOff val="1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7E242-BC01-4EFD-A517-182F75D09372}">
      <dsp:nvSpPr>
        <dsp:cNvPr id="0" name=""/>
        <dsp:cNvSpPr/>
      </dsp:nvSpPr>
      <dsp:spPr>
        <a:xfrm>
          <a:off x="-5197169" y="-796054"/>
          <a:ext cx="6188939" cy="6188939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363D9-F2A9-491F-86FD-44505C8036F8}">
      <dsp:nvSpPr>
        <dsp:cNvPr id="0" name=""/>
        <dsp:cNvSpPr/>
      </dsp:nvSpPr>
      <dsp:spPr>
        <a:xfrm>
          <a:off x="519275" y="353404"/>
          <a:ext cx="4104576" cy="7071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21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سطح زبر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275" y="353404"/>
        <a:ext cx="4104576" cy="707176"/>
      </dsp:txXfrm>
    </dsp:sp>
    <dsp:sp modelId="{6928E52C-9D8D-4084-ADAE-01D86DA2913B}">
      <dsp:nvSpPr>
        <dsp:cNvPr id="0" name=""/>
        <dsp:cNvSpPr/>
      </dsp:nvSpPr>
      <dsp:spPr>
        <a:xfrm>
          <a:off x="77290" y="265007"/>
          <a:ext cx="883970" cy="883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ECE1B-8474-406B-8C34-BF841361D6E8}">
      <dsp:nvSpPr>
        <dsp:cNvPr id="0" name=""/>
        <dsp:cNvSpPr/>
      </dsp:nvSpPr>
      <dsp:spPr>
        <a:xfrm>
          <a:off x="924716" y="1414352"/>
          <a:ext cx="3699136" cy="707176"/>
        </a:xfrm>
        <a:prstGeom prst="rect">
          <a:avLst/>
        </a:prstGeom>
        <a:solidFill>
          <a:schemeClr val="accent4">
            <a:hueOff val="4609519"/>
            <a:satOff val="1314"/>
            <a:lumOff val="37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21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رنگ نامناسب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924716" y="1414352"/>
        <a:ext cx="3699136" cy="707176"/>
      </dsp:txXfrm>
    </dsp:sp>
    <dsp:sp modelId="{434D7298-5079-4F6F-A0BB-C7D52A83FF08}">
      <dsp:nvSpPr>
        <dsp:cNvPr id="0" name=""/>
        <dsp:cNvSpPr/>
      </dsp:nvSpPr>
      <dsp:spPr>
        <a:xfrm>
          <a:off x="482731" y="1325955"/>
          <a:ext cx="883970" cy="883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4609519"/>
              <a:satOff val="1314"/>
              <a:lumOff val="37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99A04-3586-4C6B-ADBA-A93F6E99885E}">
      <dsp:nvSpPr>
        <dsp:cNvPr id="0" name=""/>
        <dsp:cNvSpPr/>
      </dsp:nvSpPr>
      <dsp:spPr>
        <a:xfrm>
          <a:off x="924716" y="2490533"/>
          <a:ext cx="3699136" cy="707176"/>
        </a:xfrm>
        <a:prstGeom prst="rect">
          <a:avLst/>
        </a:prstGeom>
        <a:solidFill>
          <a:schemeClr val="accent4">
            <a:hueOff val="9219038"/>
            <a:satOff val="2627"/>
            <a:lumOff val="75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21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انحنا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924716" y="2490533"/>
        <a:ext cx="3699136" cy="707176"/>
      </dsp:txXfrm>
    </dsp:sp>
    <dsp:sp modelId="{8A413814-C142-477C-AEA0-600F42F982B7}">
      <dsp:nvSpPr>
        <dsp:cNvPr id="0" name=""/>
        <dsp:cNvSpPr/>
      </dsp:nvSpPr>
      <dsp:spPr>
        <a:xfrm>
          <a:off x="482731" y="2386903"/>
          <a:ext cx="883970" cy="883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9219038"/>
              <a:satOff val="2627"/>
              <a:lumOff val="75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AC36-B94E-44BA-BDC1-C07C1A679C95}">
      <dsp:nvSpPr>
        <dsp:cNvPr id="0" name=""/>
        <dsp:cNvSpPr/>
      </dsp:nvSpPr>
      <dsp:spPr>
        <a:xfrm>
          <a:off x="519275" y="3536249"/>
          <a:ext cx="4104576" cy="707176"/>
        </a:xfrm>
        <a:prstGeom prst="rect">
          <a:avLst/>
        </a:prstGeom>
        <a:solidFill>
          <a:schemeClr val="accent4">
            <a:hueOff val="13828557"/>
            <a:satOff val="3941"/>
            <a:lumOff val="1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321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جدایش نامناسب از قالب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B Nazanin" panose="00000400000000000000" pitchFamily="2" charset="-78"/>
          </a:endParaRPr>
        </a:p>
      </dsp:txBody>
      <dsp:txXfrm>
        <a:off x="519275" y="3536249"/>
        <a:ext cx="4104576" cy="707176"/>
      </dsp:txXfrm>
    </dsp:sp>
    <dsp:sp modelId="{9B760923-9F24-48BA-A3A1-9C1F97C8F6B4}">
      <dsp:nvSpPr>
        <dsp:cNvPr id="0" name=""/>
        <dsp:cNvSpPr/>
      </dsp:nvSpPr>
      <dsp:spPr>
        <a:xfrm>
          <a:off x="77290" y="3447852"/>
          <a:ext cx="883970" cy="883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3828557"/>
              <a:satOff val="3941"/>
              <a:lumOff val="1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7E242-BC01-4EFD-A517-182F75D09372}">
      <dsp:nvSpPr>
        <dsp:cNvPr id="0" name=""/>
        <dsp:cNvSpPr/>
      </dsp:nvSpPr>
      <dsp:spPr>
        <a:xfrm>
          <a:off x="4532981" y="-970507"/>
          <a:ext cx="7552106" cy="7552106"/>
        </a:xfrm>
        <a:prstGeom prst="blockArc">
          <a:avLst>
            <a:gd name="adj1" fmla="val 8100000"/>
            <a:gd name="adj2" fmla="val 13500000"/>
            <a:gd name="adj3" fmla="val 286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363D9-F2A9-491F-86FD-44505C8036F8}">
      <dsp:nvSpPr>
        <dsp:cNvPr id="0" name=""/>
        <dsp:cNvSpPr/>
      </dsp:nvSpPr>
      <dsp:spPr>
        <a:xfrm>
          <a:off x="79621" y="350580"/>
          <a:ext cx="5133280" cy="7016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56904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قالب پر نمی‌شود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B Nazanin" panose="00000400000000000000" pitchFamily="2" charset="-78"/>
          </a:endParaRPr>
        </a:p>
      </dsp:txBody>
      <dsp:txXfrm>
        <a:off x="79621" y="350580"/>
        <a:ext cx="5133280" cy="701610"/>
      </dsp:txXfrm>
    </dsp:sp>
    <dsp:sp modelId="{6928E52C-9D8D-4084-ADAE-01D86DA2913B}">
      <dsp:nvSpPr>
        <dsp:cNvPr id="0" name=""/>
        <dsp:cNvSpPr/>
      </dsp:nvSpPr>
      <dsp:spPr>
        <a:xfrm>
          <a:off x="4774395" y="262879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EDBDF-3024-4127-BC58-CCFA3149632B}">
      <dsp:nvSpPr>
        <dsp:cNvPr id="0" name=""/>
        <dsp:cNvSpPr/>
      </dsp:nvSpPr>
      <dsp:spPr>
        <a:xfrm>
          <a:off x="79621" y="1402660"/>
          <a:ext cx="4630527" cy="701610"/>
        </a:xfrm>
        <a:prstGeom prst="rect">
          <a:avLst/>
        </a:prstGeom>
        <a:solidFill>
          <a:schemeClr val="accent4">
            <a:hueOff val="3457139"/>
            <a:satOff val="985"/>
            <a:lumOff val="2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56904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قطعه مکثی دارد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79621" y="1402660"/>
        <a:ext cx="4630527" cy="701610"/>
      </dsp:txXfrm>
    </dsp:sp>
    <dsp:sp modelId="{C0CC757C-5B0D-4115-A376-B2EF9EDB9574}">
      <dsp:nvSpPr>
        <dsp:cNvPr id="0" name=""/>
        <dsp:cNvSpPr/>
      </dsp:nvSpPr>
      <dsp:spPr>
        <a:xfrm>
          <a:off x="4271641" y="1314959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3457139"/>
              <a:satOff val="985"/>
              <a:lumOff val="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DED2A-C56E-4DBE-A7D6-B6E57AB293EC}">
      <dsp:nvSpPr>
        <dsp:cNvPr id="0" name=""/>
        <dsp:cNvSpPr/>
      </dsp:nvSpPr>
      <dsp:spPr>
        <a:xfrm>
          <a:off x="79621" y="2454740"/>
          <a:ext cx="4476222" cy="701610"/>
        </a:xfrm>
        <a:prstGeom prst="rect">
          <a:avLst/>
        </a:prstGeom>
        <a:solidFill>
          <a:schemeClr val="accent4">
            <a:hueOff val="6914279"/>
            <a:satOff val="1970"/>
            <a:lumOff val="568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56904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مارپیچ برگشت نمی‌کند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79621" y="2454740"/>
        <a:ext cx="4476222" cy="701610"/>
      </dsp:txXfrm>
    </dsp:sp>
    <dsp:sp modelId="{6F9CB311-2F22-41F3-A472-EF53B8F1C1FB}">
      <dsp:nvSpPr>
        <dsp:cNvPr id="0" name=""/>
        <dsp:cNvSpPr/>
      </dsp:nvSpPr>
      <dsp:spPr>
        <a:xfrm>
          <a:off x="4117336" y="2367038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6914279"/>
              <a:satOff val="1970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46B48-74E4-4BBA-ADC9-BA4302438319}">
      <dsp:nvSpPr>
        <dsp:cNvPr id="0" name=""/>
        <dsp:cNvSpPr/>
      </dsp:nvSpPr>
      <dsp:spPr>
        <a:xfrm>
          <a:off x="79621" y="3506819"/>
          <a:ext cx="4630527" cy="701610"/>
        </a:xfrm>
        <a:prstGeom prst="rect">
          <a:avLst/>
        </a:prstGeom>
        <a:solidFill>
          <a:schemeClr val="accent4">
            <a:hueOff val="10371418"/>
            <a:satOff val="2956"/>
            <a:lumOff val="85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56904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قطعه پلیسه می‌کند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79621" y="3506819"/>
        <a:ext cx="4630527" cy="701610"/>
      </dsp:txXfrm>
    </dsp:sp>
    <dsp:sp modelId="{434D7298-5079-4F6F-A0BB-C7D52A83FF08}">
      <dsp:nvSpPr>
        <dsp:cNvPr id="0" name=""/>
        <dsp:cNvSpPr/>
      </dsp:nvSpPr>
      <dsp:spPr>
        <a:xfrm>
          <a:off x="4271641" y="3419118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0371418"/>
              <a:satOff val="2956"/>
              <a:lumOff val="8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6F169-80B8-4F01-99E0-E9D86EE53B40}">
      <dsp:nvSpPr>
        <dsp:cNvPr id="0" name=""/>
        <dsp:cNvSpPr/>
      </dsp:nvSpPr>
      <dsp:spPr>
        <a:xfrm>
          <a:off x="79621" y="4558899"/>
          <a:ext cx="5133280" cy="701610"/>
        </a:xfrm>
        <a:prstGeom prst="rect">
          <a:avLst/>
        </a:prstGeom>
        <a:solidFill>
          <a:schemeClr val="accent4">
            <a:hueOff val="13828557"/>
            <a:satOff val="3941"/>
            <a:lumOff val="1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56904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بین سر سوپاپ و برش تزریق مواد بیرون می‌آید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79621" y="4558899"/>
        <a:ext cx="5133280" cy="701610"/>
      </dsp:txXfrm>
    </dsp:sp>
    <dsp:sp modelId="{8A413814-C142-477C-AEA0-600F42F982B7}">
      <dsp:nvSpPr>
        <dsp:cNvPr id="0" name=""/>
        <dsp:cNvSpPr/>
      </dsp:nvSpPr>
      <dsp:spPr>
        <a:xfrm>
          <a:off x="4774395" y="4471197"/>
          <a:ext cx="877013" cy="87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3828557"/>
              <a:satOff val="3941"/>
              <a:lumOff val="1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7E242-BC01-4EFD-A517-182F75D09372}">
      <dsp:nvSpPr>
        <dsp:cNvPr id="0" name=""/>
        <dsp:cNvSpPr/>
      </dsp:nvSpPr>
      <dsp:spPr>
        <a:xfrm>
          <a:off x="3613586" y="-862469"/>
          <a:ext cx="6707904" cy="6707904"/>
        </a:xfrm>
        <a:prstGeom prst="blockArc">
          <a:avLst>
            <a:gd name="adj1" fmla="val 8100000"/>
            <a:gd name="adj2" fmla="val 13500000"/>
            <a:gd name="adj3" fmla="val 322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363D9-F2A9-491F-86FD-44505C8036F8}">
      <dsp:nvSpPr>
        <dsp:cNvPr id="0" name=""/>
        <dsp:cNvSpPr/>
      </dsp:nvSpPr>
      <dsp:spPr>
        <a:xfrm>
          <a:off x="69700" y="383090"/>
          <a:ext cx="4055615" cy="7665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608472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آثار سوختگی در قطعه دیده می‌شود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700" y="383090"/>
        <a:ext cx="4055615" cy="766579"/>
      </dsp:txXfrm>
    </dsp:sp>
    <dsp:sp modelId="{6928E52C-9D8D-4084-ADAE-01D86DA2913B}">
      <dsp:nvSpPr>
        <dsp:cNvPr id="0" name=""/>
        <dsp:cNvSpPr/>
      </dsp:nvSpPr>
      <dsp:spPr>
        <a:xfrm>
          <a:off x="3646203" y="287267"/>
          <a:ext cx="958224" cy="9582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ECE1B-8474-406B-8C34-BF841361D6E8}">
      <dsp:nvSpPr>
        <dsp:cNvPr id="0" name=""/>
        <dsp:cNvSpPr/>
      </dsp:nvSpPr>
      <dsp:spPr>
        <a:xfrm>
          <a:off x="69700" y="1533158"/>
          <a:ext cx="3616117" cy="766579"/>
        </a:xfrm>
        <a:prstGeom prst="rect">
          <a:avLst/>
        </a:prstGeom>
        <a:solidFill>
          <a:schemeClr val="accent4">
            <a:hueOff val="4609519"/>
            <a:satOff val="1314"/>
            <a:lumOff val="37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608472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Nazanin" panose="00000400000000000000" pitchFamily="2" charset="-78"/>
            </a:rPr>
            <a:t>سطح خارجی قطعه مات است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Nazanin" panose="00000400000000000000" pitchFamily="2" charset="-78"/>
          </a:endParaRPr>
        </a:p>
      </dsp:txBody>
      <dsp:txXfrm>
        <a:off x="69700" y="1533158"/>
        <a:ext cx="3616117" cy="766579"/>
      </dsp:txXfrm>
    </dsp:sp>
    <dsp:sp modelId="{434D7298-5079-4F6F-A0BB-C7D52A83FF08}">
      <dsp:nvSpPr>
        <dsp:cNvPr id="0" name=""/>
        <dsp:cNvSpPr/>
      </dsp:nvSpPr>
      <dsp:spPr>
        <a:xfrm>
          <a:off x="3206706" y="1437336"/>
          <a:ext cx="958224" cy="9582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4609519"/>
              <a:satOff val="1314"/>
              <a:lumOff val="37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F9A57-1243-4006-99C9-0D05D2004292}">
      <dsp:nvSpPr>
        <dsp:cNvPr id="0" name=""/>
        <dsp:cNvSpPr/>
      </dsp:nvSpPr>
      <dsp:spPr>
        <a:xfrm>
          <a:off x="69700" y="2683226"/>
          <a:ext cx="3616117" cy="766579"/>
        </a:xfrm>
        <a:prstGeom prst="rect">
          <a:avLst/>
        </a:prstGeom>
        <a:solidFill>
          <a:schemeClr val="accent4">
            <a:hueOff val="9219038"/>
            <a:satOff val="2627"/>
            <a:lumOff val="75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608472" bIns="508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قطعه پوسته پوسته می‌شود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B Nazanin" panose="00000400000000000000" pitchFamily="2" charset="-78"/>
          </a:endParaRPr>
        </a:p>
      </dsp:txBody>
      <dsp:txXfrm>
        <a:off x="69700" y="2683226"/>
        <a:ext cx="3616117" cy="766579"/>
      </dsp:txXfrm>
    </dsp:sp>
    <dsp:sp modelId="{9B760923-9F24-48BA-A3A1-9C1F97C8F6B4}">
      <dsp:nvSpPr>
        <dsp:cNvPr id="0" name=""/>
        <dsp:cNvSpPr/>
      </dsp:nvSpPr>
      <dsp:spPr>
        <a:xfrm>
          <a:off x="3206706" y="2587404"/>
          <a:ext cx="958224" cy="9582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9219038"/>
              <a:satOff val="2627"/>
              <a:lumOff val="75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400A4-BBC7-4C1B-A0B4-459591E5A3F8}">
      <dsp:nvSpPr>
        <dsp:cNvPr id="0" name=""/>
        <dsp:cNvSpPr/>
      </dsp:nvSpPr>
      <dsp:spPr>
        <a:xfrm>
          <a:off x="69700" y="3833295"/>
          <a:ext cx="4055615" cy="766579"/>
        </a:xfrm>
        <a:prstGeom prst="rect">
          <a:avLst/>
        </a:prstGeom>
        <a:solidFill>
          <a:schemeClr val="accent4">
            <a:hueOff val="13828557"/>
            <a:satOff val="3941"/>
            <a:lumOff val="1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608472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B Nazanin" panose="00000400000000000000" pitchFamily="2" charset="-78"/>
            </a:rPr>
            <a:t>قطعه به قالب می‌چسبد</a:t>
          </a:r>
          <a:r>
            <a:rPr lang="fa-IR" sz="2000" kern="1200" dirty="0" smtClean="0"/>
            <a:t> </a:t>
          </a:r>
          <a:endParaRPr lang="en-US" sz="2000" kern="1200" dirty="0"/>
        </a:p>
      </dsp:txBody>
      <dsp:txXfrm>
        <a:off x="69700" y="3833295"/>
        <a:ext cx="4055615" cy="766579"/>
      </dsp:txXfrm>
    </dsp:sp>
    <dsp:sp modelId="{731FE110-500A-4D04-92FE-473C20DEA614}">
      <dsp:nvSpPr>
        <dsp:cNvPr id="0" name=""/>
        <dsp:cNvSpPr/>
      </dsp:nvSpPr>
      <dsp:spPr>
        <a:xfrm>
          <a:off x="3646203" y="3737472"/>
          <a:ext cx="958224" cy="9582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3828557"/>
              <a:satOff val="3941"/>
              <a:lumOff val="1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BFC3C-21B4-4B96-A901-045976E1D008}">
      <dsp:nvSpPr>
        <dsp:cNvPr id="0" name=""/>
        <dsp:cNvSpPr/>
      </dsp:nvSpPr>
      <dsp:spPr>
        <a:xfrm>
          <a:off x="2170894" y="577"/>
          <a:ext cx="1245312" cy="124531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solidFill>
                <a:schemeClr val="tx1"/>
              </a:solidFill>
              <a:cs typeface="B Nazanin" panose="00000400000000000000" pitchFamily="2" charset="-78"/>
            </a:rPr>
            <a:t>شاخصه های فرآیندی</a:t>
          </a:r>
          <a:endParaRPr lang="en-US" sz="1400" b="1" kern="1200" dirty="0">
            <a:solidFill>
              <a:schemeClr val="tx1"/>
            </a:solidFill>
            <a:cs typeface="B Nazanin" panose="00000400000000000000" pitchFamily="2" charset="-78"/>
          </a:endParaRPr>
        </a:p>
      </dsp:txBody>
      <dsp:txXfrm>
        <a:off x="2353266" y="182949"/>
        <a:ext cx="880568" cy="880568"/>
      </dsp:txXfrm>
    </dsp:sp>
    <dsp:sp modelId="{9A31BFE4-A0A8-4D4C-AA3A-3DECB5084FFD}">
      <dsp:nvSpPr>
        <dsp:cNvPr id="0" name=""/>
        <dsp:cNvSpPr/>
      </dsp:nvSpPr>
      <dsp:spPr>
        <a:xfrm>
          <a:off x="2432409" y="1347009"/>
          <a:ext cx="722281" cy="722281"/>
        </a:xfrm>
        <a:prstGeom prst="mathPlus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28147" y="1623209"/>
        <a:ext cx="530805" cy="169881"/>
      </dsp:txXfrm>
    </dsp:sp>
    <dsp:sp modelId="{13B9BCD7-6A37-4109-862B-507F78B0F619}">
      <dsp:nvSpPr>
        <dsp:cNvPr id="0" name=""/>
        <dsp:cNvSpPr/>
      </dsp:nvSpPr>
      <dsp:spPr>
        <a:xfrm>
          <a:off x="2170894" y="2170409"/>
          <a:ext cx="1245312" cy="1245312"/>
        </a:xfrm>
        <a:prstGeom prst="ellipse">
          <a:avLst/>
        </a:prstGeom>
        <a:gradFill rotWithShape="0">
          <a:gsLst>
            <a:gs pos="0">
              <a:schemeClr val="accent4">
                <a:hueOff val="6914279"/>
                <a:satOff val="1970"/>
                <a:lumOff val="5686"/>
                <a:alphaOff val="0"/>
                <a:tint val="98000"/>
                <a:lumMod val="114000"/>
              </a:schemeClr>
            </a:gs>
            <a:gs pos="100000">
              <a:schemeClr val="accent4">
                <a:hueOff val="6914279"/>
                <a:satOff val="1970"/>
                <a:lumOff val="568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solidFill>
                <a:schemeClr val="tx1"/>
              </a:solidFill>
              <a:cs typeface="B Nazanin" panose="00000400000000000000" pitchFamily="2" charset="-78"/>
            </a:rPr>
            <a:t>اجزاء فرمولاسیون</a:t>
          </a:r>
          <a:endParaRPr lang="en-US" sz="1400" b="1" kern="1200" dirty="0">
            <a:solidFill>
              <a:schemeClr val="tx1"/>
            </a:solidFill>
            <a:cs typeface="B Nazanin" panose="00000400000000000000" pitchFamily="2" charset="-78"/>
          </a:endParaRPr>
        </a:p>
      </dsp:txBody>
      <dsp:txXfrm>
        <a:off x="2353266" y="2352781"/>
        <a:ext cx="880568" cy="880568"/>
      </dsp:txXfrm>
    </dsp:sp>
    <dsp:sp modelId="{5693ACD7-EB30-42D2-B71F-CF5831539469}">
      <dsp:nvSpPr>
        <dsp:cNvPr id="0" name=""/>
        <dsp:cNvSpPr/>
      </dsp:nvSpPr>
      <dsp:spPr>
        <a:xfrm>
          <a:off x="3603003" y="1476521"/>
          <a:ext cx="396009" cy="4632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3828557"/>
                <a:satOff val="3941"/>
                <a:lumOff val="11372"/>
                <a:alphaOff val="0"/>
                <a:tint val="98000"/>
                <a:lumMod val="114000"/>
              </a:schemeClr>
            </a:gs>
            <a:gs pos="100000">
              <a:schemeClr val="accent4">
                <a:hueOff val="13828557"/>
                <a:satOff val="3941"/>
                <a:lumOff val="1137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603003" y="1569172"/>
        <a:ext cx="277206" cy="277954"/>
      </dsp:txXfrm>
    </dsp:sp>
    <dsp:sp modelId="{7BFA4710-1205-4ADC-BC45-315513851C10}">
      <dsp:nvSpPr>
        <dsp:cNvPr id="0" name=""/>
        <dsp:cNvSpPr/>
      </dsp:nvSpPr>
      <dsp:spPr>
        <a:xfrm>
          <a:off x="4163394" y="462837"/>
          <a:ext cx="2490624" cy="2490624"/>
        </a:xfrm>
        <a:prstGeom prst="ellipse">
          <a:avLst/>
        </a:prstGeom>
        <a:gradFill rotWithShape="0">
          <a:gsLst>
            <a:gs pos="0">
              <a:schemeClr val="accent4">
                <a:hueOff val="13828557"/>
                <a:satOff val="3941"/>
                <a:lumOff val="11372"/>
                <a:alphaOff val="0"/>
                <a:tint val="98000"/>
                <a:lumMod val="114000"/>
              </a:schemeClr>
            </a:gs>
            <a:gs pos="100000">
              <a:schemeClr val="accent4">
                <a:hueOff val="13828557"/>
                <a:satOff val="3941"/>
                <a:lumOff val="1137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  <a:cs typeface="B Nazanin" panose="00000400000000000000" pitchFamily="2" charset="-78"/>
            </a:rPr>
            <a:t>دستیابی به محصول با کیفیت مطلوب</a:t>
          </a:r>
          <a:endParaRPr lang="en-US" sz="2000" b="1" kern="1200" dirty="0">
            <a:solidFill>
              <a:schemeClr val="tx1"/>
            </a:solidFill>
            <a:cs typeface="B Nazanin" panose="00000400000000000000" pitchFamily="2" charset="-78"/>
          </a:endParaRPr>
        </a:p>
      </dsp:txBody>
      <dsp:txXfrm>
        <a:off x="4528137" y="827580"/>
        <a:ext cx="1761138" cy="17611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B82D2-AFFD-4302-A5DB-E2F6FE653D42}">
      <dsp:nvSpPr>
        <dsp:cNvPr id="0" name=""/>
        <dsp:cNvSpPr/>
      </dsp:nvSpPr>
      <dsp:spPr>
        <a:xfrm>
          <a:off x="3276109" y="-4179"/>
          <a:ext cx="2049780" cy="20497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500" kern="1200" dirty="0" smtClean="0"/>
            <a:t>الزامات آزمونی</a:t>
          </a:r>
          <a:endParaRPr lang="en-US" sz="2500" kern="1200" dirty="0"/>
        </a:p>
      </dsp:txBody>
      <dsp:txXfrm>
        <a:off x="3549413" y="354531"/>
        <a:ext cx="1503172" cy="922401"/>
      </dsp:txXfrm>
    </dsp:sp>
    <dsp:sp modelId="{242F09A4-B6CC-407F-9BEA-FED46F280FA4}">
      <dsp:nvSpPr>
        <dsp:cNvPr id="0" name=""/>
        <dsp:cNvSpPr/>
      </dsp:nvSpPr>
      <dsp:spPr>
        <a:xfrm>
          <a:off x="3792825" y="1183165"/>
          <a:ext cx="2495607" cy="223731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500" kern="1200" dirty="0" smtClean="0"/>
            <a:t>پارامترهای فرآیندی</a:t>
          </a:r>
          <a:endParaRPr lang="en-US" sz="2500" kern="1200" dirty="0"/>
        </a:p>
      </dsp:txBody>
      <dsp:txXfrm>
        <a:off x="4556064" y="1761138"/>
        <a:ext cx="1497364" cy="1230522"/>
      </dsp:txXfrm>
    </dsp:sp>
    <dsp:sp modelId="{0A433EEA-B6EA-4667-BF2E-D5EFB52495BF}">
      <dsp:nvSpPr>
        <dsp:cNvPr id="0" name=""/>
        <dsp:cNvSpPr/>
      </dsp:nvSpPr>
      <dsp:spPr>
        <a:xfrm>
          <a:off x="2536480" y="1276932"/>
          <a:ext cx="2049780" cy="204978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500" kern="1200" dirty="0" smtClean="0"/>
            <a:t>فرمولاسیون</a:t>
          </a:r>
          <a:endParaRPr lang="en-US" sz="2500" kern="1200" dirty="0"/>
        </a:p>
      </dsp:txBody>
      <dsp:txXfrm>
        <a:off x="2729501" y="1806459"/>
        <a:ext cx="1229868" cy="1127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3BBC8-7813-4E8E-945F-009098041B8D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290F1-DF8C-4E2B-A499-76F8BD58D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290F1-DF8C-4E2B-A499-76F8BD58D9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1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290F1-DF8C-4E2B-A499-76F8BD58D9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1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290F1-DF8C-4E2B-A499-76F8BD58D90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3DA84A3-909A-4AE2-BBC2-D96B24A6EF3D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D8DA-F3A2-4543-9D4E-29AA9B759983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9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E78D-A903-4758-8B24-0DDE77D90A02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04991-B6D3-43ED-978A-C16B92FC0CC4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6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D3F7-21B4-4FE7-AE4E-304E34C51B24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02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B29C-5E68-4399-97D8-462FC8AA7A88}" type="datetime1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8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13BB0-731E-4090-AC11-69EC5EB6B2EC}" type="datetime1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3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ACC51C01-141D-45DB-AA7A-C5CD9D7EC83F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1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A397A49-CE28-4EDD-8F58-B0971D5517B9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09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99F3-1F5B-48B8-A138-8566DD7975DD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31C1-0F3C-4492-9E45-C0E1DDA35BC4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3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3897-45DA-466C-86C3-D849120432F3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23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90BB-EF8B-440B-B9DF-7227FA93B76F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22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12E7-EB65-44B4-8D32-1AA8A2CF7D55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5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6ACF-B219-4B17-ADE8-573DF79594FD}" type="datetime1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14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8BBA-0483-434D-B4CC-19BEE4FA6997}" type="datetime1">
              <a:rPr lang="en-US" smtClean="0"/>
              <a:t>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2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EEE3-C09E-49E9-9198-08371703BD43}" type="datetime1">
              <a:rPr lang="en-US" smtClean="0"/>
              <a:t>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379B-1A83-4BE8-ABEC-C9A179B5E0CC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DB462-331C-4A07-B6BB-2259F76EC1E0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54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4CC2-7B2C-49FE-A814-74C7D8A1D647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2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EBBCF-FC2F-4C22-9731-54E5DBF5B8F3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02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5B2C-A988-471A-8508-9E03E50F3AE3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8A3EB-E4ED-45DF-873C-48FC428FB6AB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48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EE92-13AF-4909-BA63-860E868F47F1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00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F3104-B7A2-44A5-8762-313D4550524C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42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496F1-844C-419C-8D7C-8FF3E599796E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71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A0E2-BF32-4197-A2C1-480C20168B75}" type="datetime1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2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8530-601C-4FF0-BFE2-2AB187D92BB0}" type="datetime1">
              <a:rPr lang="en-US" smtClean="0"/>
              <a:t>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6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1A70-EFD5-47F5-8440-5C7197A77814}" type="datetime1">
              <a:rPr lang="en-US" smtClean="0"/>
              <a:t>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04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3ADD-4A69-46FD-9D8A-FE77F2E2981A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8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403D-B5CD-459D-BD1A-23064982832B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4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3E76-D70D-4C34-BAE0-0FD183A2E382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20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0FF23-55FD-4287-AA21-88734022BDE8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E78-5ECD-460A-83F7-AA4429C9E2F0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1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253B8-10A5-4D10-B43C-7E0DDD1017BB}" type="datetime1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DD77-6F4B-4B47-93C8-84BEE872B0AB}" type="datetime1">
              <a:rPr lang="en-US" smtClean="0"/>
              <a:t>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8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2BFA-8661-43DA-AD0C-EC61B65C4D9C}" type="datetime1">
              <a:rPr lang="en-US" smtClean="0"/>
              <a:t>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9981-28AC-4AE2-92F4-7680DF5D5F56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2DBD-A46C-4B95-8D71-F6765E28D8DE}" type="datetime1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DCC6561-3AE0-4737-B99E-06F695F7F881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78418-6400-4CCB-892F-9B090FD31867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639ED-C03A-48C8-8F98-4882A22BF791}" type="datetime1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84E24-BEB2-4F11-B565-8103FFAA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://polynoco.com/ArticleSearchResult.aspx?a=ds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4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184" y="1306185"/>
            <a:ext cx="11613823" cy="2387600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 smtClean="0">
                <a:cs typeface="B Nazanin" panose="00000400000000000000" pitchFamily="2" charset="-78"/>
              </a:rPr>
              <a:t>آشنایی با فرآیند اکستروژن</a:t>
            </a:r>
            <a:br>
              <a:rPr lang="fa-IR" sz="4000" b="1" dirty="0" smtClean="0">
                <a:cs typeface="B Nazanin" panose="00000400000000000000" pitchFamily="2" charset="-78"/>
              </a:rPr>
            </a:br>
            <a:r>
              <a:rPr lang="fa-IR" sz="4000" b="1" dirty="0" smtClean="0">
                <a:cs typeface="B Nazanin" panose="00000400000000000000" pitchFamily="2" charset="-78"/>
              </a:rPr>
              <a:t>الزامات و روش های آزمون فرآورده های پی وی سی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724" y="4158220"/>
            <a:ext cx="10036403" cy="1655762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 smtClean="0">
                <a:cs typeface="B Nazanin" panose="00000400000000000000" pitchFamily="2" charset="-78"/>
              </a:rPr>
              <a:t>ارائه:</a:t>
            </a:r>
          </a:p>
          <a:p>
            <a:pPr algn="ctr"/>
            <a:r>
              <a:rPr lang="fa-IR" sz="2400" b="1" dirty="0" smtClean="0">
                <a:cs typeface="B Nazanin" panose="00000400000000000000" pitchFamily="2" charset="-78"/>
              </a:rPr>
              <a:t>افروز سیدشالچی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907314" y="623455"/>
          <a:ext cx="4687455" cy="561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6927266" y="1130585"/>
          <a:ext cx="4687455" cy="4596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61323" y="1011383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3940" y="2064332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194" y="3117275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6223" y="4170229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7450" y="5223181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0493" y="1524003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7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8431" y="2576951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6133" y="3643763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6640" y="4696707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10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551" y="1943861"/>
            <a:ext cx="1846659" cy="29142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a-IR" sz="3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معایب</a:t>
            </a:r>
          </a:p>
          <a:p>
            <a:pPr algn="ctr"/>
            <a:r>
              <a:rPr lang="fa-IR" sz="3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در</a:t>
            </a:r>
          </a:p>
          <a:p>
            <a:pPr algn="ctr"/>
            <a:r>
              <a:rPr lang="fa-IR" sz="3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قالب‌گیری تزریقی</a:t>
            </a:r>
            <a:endParaRPr lang="en-US" sz="36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5038442" y="623455"/>
          <a:ext cx="5740401" cy="561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249364" y="942108"/>
          <a:ext cx="4687455" cy="4982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964179" y="988346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7420" y="2069163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25493" y="3122270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66111" y="4184392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64179" y="5223324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7996" y="1408504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7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1109" y="2554072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63110" y="3704162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8311" y="4854240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10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87955" y="2027278"/>
            <a:ext cx="1661993" cy="29142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a-IR" sz="32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نواقص</a:t>
            </a:r>
          </a:p>
          <a:p>
            <a:pPr algn="ctr"/>
            <a:r>
              <a:rPr lang="fa-IR" sz="32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در</a:t>
            </a:r>
          </a:p>
          <a:p>
            <a:pPr algn="ctr"/>
            <a:r>
              <a:rPr lang="fa-IR" sz="32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قطعه تولید شده</a:t>
            </a:r>
            <a:endParaRPr lang="en-US" sz="32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چگونه می توان نواقص را برطرف کرد؟</a:t>
            </a:r>
            <a:endParaRPr lang="en-US" b="1" dirty="0"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870173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31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199616"/>
              </p:ext>
            </p:extLst>
          </p:nvPr>
        </p:nvGraphicFramePr>
        <p:xfrm>
          <a:off x="1433624" y="1269693"/>
          <a:ext cx="8732351" cy="4187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869">
                  <a:extLst>
                    <a:ext uri="{9D8B030D-6E8A-4147-A177-3AD203B41FA5}">
                      <a16:colId xmlns:a16="http://schemas.microsoft.com/office/drawing/2014/main" val="3676041976"/>
                    </a:ext>
                  </a:extLst>
                </a:gridCol>
                <a:gridCol w="4756482">
                  <a:extLst>
                    <a:ext uri="{9D8B030D-6E8A-4147-A177-3AD203B41FA5}">
                      <a16:colId xmlns:a16="http://schemas.microsoft.com/office/drawing/2014/main" val="2810812225"/>
                    </a:ext>
                  </a:extLst>
                </a:gridCol>
              </a:tblGrid>
              <a:tr h="465263">
                <a:tc gridSpan="2"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فاکتور های تاثیر گذار در فرمولاسیون پی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وی سی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919685"/>
                  </a:ext>
                </a:extLst>
              </a:tr>
              <a:tr h="465263">
                <a:tc gridSpan="2"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مدیریت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هزینه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1617250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خصوصیات فرآیند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خواص مقابله با آتش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294481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تجدید پذیری / بازیافت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خواص الکتریکی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631184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درجه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تمیزی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اصلاح 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تکمیلی </a:t>
                      </a:r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فرآیند شکل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دهی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740820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دانسیته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استحکام ضربه- چقرمه / شکننده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915776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سطح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نهایی – شفاف / مات 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مقاومت شیمیایی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279134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پایداری در برابر نور / هوا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زدگی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رنگ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526866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سختی/ نرمی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الزامات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قانون گذار نهایی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3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9355" y="959090"/>
            <a:ext cx="8825658" cy="2677648"/>
          </a:xfrm>
        </p:spPr>
        <p:txBody>
          <a:bodyPr/>
          <a:lstStyle/>
          <a:p>
            <a:pPr algn="r"/>
            <a:r>
              <a:rPr lang="fa-IR" b="1" dirty="0" smtClean="0">
                <a:cs typeface="B Nazanin" panose="00000400000000000000" pitchFamily="2" charset="-78"/>
              </a:rPr>
              <a:t>خواص عمومی مواد پی وی سی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3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چگالی</a:t>
            </a:r>
            <a:endParaRPr lang="en-US" b="1" dirty="0"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696321"/>
              </p:ext>
            </p:extLst>
          </p:nvPr>
        </p:nvGraphicFramePr>
        <p:xfrm>
          <a:off x="1694543" y="2325915"/>
          <a:ext cx="882491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819">
                  <a:extLst>
                    <a:ext uri="{9D8B030D-6E8A-4147-A177-3AD203B41FA5}">
                      <a16:colId xmlns:a16="http://schemas.microsoft.com/office/drawing/2014/main" val="1863668364"/>
                    </a:ext>
                  </a:extLst>
                </a:gridCol>
                <a:gridCol w="1384867">
                  <a:extLst>
                    <a:ext uri="{9D8B030D-6E8A-4147-A177-3AD203B41FA5}">
                      <a16:colId xmlns:a16="http://schemas.microsoft.com/office/drawing/2014/main" val="3905237026"/>
                    </a:ext>
                  </a:extLst>
                </a:gridCol>
                <a:gridCol w="1556771">
                  <a:extLst>
                    <a:ext uri="{9D8B030D-6E8A-4147-A177-3AD203B41FA5}">
                      <a16:colId xmlns:a16="http://schemas.microsoft.com/office/drawing/2014/main" val="2525589896"/>
                    </a:ext>
                  </a:extLst>
                </a:gridCol>
                <a:gridCol w="1470819">
                  <a:extLst>
                    <a:ext uri="{9D8B030D-6E8A-4147-A177-3AD203B41FA5}">
                      <a16:colId xmlns:a16="http://schemas.microsoft.com/office/drawing/2014/main" val="3095732761"/>
                    </a:ext>
                  </a:extLst>
                </a:gridCol>
                <a:gridCol w="1470819">
                  <a:extLst>
                    <a:ext uri="{9D8B030D-6E8A-4147-A177-3AD203B41FA5}">
                      <a16:colId xmlns:a16="http://schemas.microsoft.com/office/drawing/2014/main" val="3793325239"/>
                    </a:ext>
                  </a:extLst>
                </a:gridCol>
                <a:gridCol w="1470819">
                  <a:extLst>
                    <a:ext uri="{9D8B030D-6E8A-4147-A177-3AD203B41FA5}">
                      <a16:colId xmlns:a16="http://schemas.microsoft.com/office/drawing/2014/main" val="4107660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</a:rPr>
                        <a:t>F-UPVC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</a:rPr>
                        <a:t>C-PVC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</a:rPr>
                        <a:t>P-PVC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</a:rPr>
                        <a:t>U-PVC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</a:rPr>
                        <a:t>PE,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</a:rPr>
                        <a:t> PP, PS,ABS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خواص</a:t>
                      </a:r>
                      <a:endParaRPr lang="en-US" dirty="0" smtClean="0"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واحد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1000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700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1520-1470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1700-1350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1420-1350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1050-950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latin typeface="Times New Roman" panose="02020603050405020304" pitchFamily="18" charset="0"/>
                        </a:rPr>
                        <a:t>چگالی</a:t>
                      </a:r>
                    </a:p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</a:rPr>
                        <a:t>Kg/m3</a:t>
                      </a:r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534776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257" y="4251358"/>
            <a:ext cx="4811486" cy="21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خواص مکانیکی </a:t>
            </a:r>
            <a:r>
              <a:rPr lang="en-US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PVC</a:t>
            </a:r>
            <a:endParaRPr lang="en-US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871725"/>
              </p:ext>
            </p:extLst>
          </p:nvPr>
        </p:nvGraphicFramePr>
        <p:xfrm>
          <a:off x="538847" y="2603500"/>
          <a:ext cx="10825843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549">
                  <a:extLst>
                    <a:ext uri="{9D8B030D-6E8A-4147-A177-3AD203B41FA5}">
                      <a16:colId xmlns:a16="http://schemas.microsoft.com/office/drawing/2014/main" val="1089318520"/>
                    </a:ext>
                  </a:extLst>
                </a:gridCol>
                <a:gridCol w="1546549">
                  <a:extLst>
                    <a:ext uri="{9D8B030D-6E8A-4147-A177-3AD203B41FA5}">
                      <a16:colId xmlns:a16="http://schemas.microsoft.com/office/drawing/2014/main" val="1773600792"/>
                    </a:ext>
                  </a:extLst>
                </a:gridCol>
                <a:gridCol w="1546549">
                  <a:extLst>
                    <a:ext uri="{9D8B030D-6E8A-4147-A177-3AD203B41FA5}">
                      <a16:colId xmlns:a16="http://schemas.microsoft.com/office/drawing/2014/main" val="3637563311"/>
                    </a:ext>
                  </a:extLst>
                </a:gridCol>
                <a:gridCol w="1546549">
                  <a:extLst>
                    <a:ext uri="{9D8B030D-6E8A-4147-A177-3AD203B41FA5}">
                      <a16:colId xmlns:a16="http://schemas.microsoft.com/office/drawing/2014/main" val="3787928131"/>
                    </a:ext>
                  </a:extLst>
                </a:gridCol>
                <a:gridCol w="1546549">
                  <a:extLst>
                    <a:ext uri="{9D8B030D-6E8A-4147-A177-3AD203B41FA5}">
                      <a16:colId xmlns:a16="http://schemas.microsoft.com/office/drawing/2014/main" val="60748768"/>
                    </a:ext>
                  </a:extLst>
                </a:gridCol>
                <a:gridCol w="1198979">
                  <a:extLst>
                    <a:ext uri="{9D8B030D-6E8A-4147-A177-3AD203B41FA5}">
                      <a16:colId xmlns:a16="http://schemas.microsoft.com/office/drawing/2014/main" val="4208658602"/>
                    </a:ext>
                  </a:extLst>
                </a:gridCol>
                <a:gridCol w="1894119">
                  <a:extLst>
                    <a:ext uri="{9D8B030D-6E8A-4147-A177-3AD203B41FA5}">
                      <a16:colId xmlns:a16="http://schemas.microsoft.com/office/drawing/2014/main" val="39796842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</a:t>
                      </a:r>
                    </a:p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کلردار</a:t>
                      </a:r>
                      <a:r>
                        <a:rPr lang="fa-IR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شده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اسفنج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</a:t>
                      </a:r>
                    </a:p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سخت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</a:t>
                      </a:r>
                    </a:p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نرم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 </a:t>
                      </a:r>
                    </a:p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ضربه</a:t>
                      </a:r>
                      <a:r>
                        <a:rPr lang="fa-IR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پذیر اصلاح شده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</a:t>
                      </a:r>
                    </a:p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سخت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خواص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9145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40-70</a:t>
                      </a:r>
                    </a:p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(D)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60-90</a:t>
                      </a:r>
                    </a:p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(A)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80</a:t>
                      </a:r>
                    </a:p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(D)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83-84</a:t>
                      </a:r>
                    </a:p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(D)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ISO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868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سختی شور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545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50-55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15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10-25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40-50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50-75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DIN 53455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استحکام کششی نهایی</a:t>
                      </a:r>
                    </a:p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(MPa)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4072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23-50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10-15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150-400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30-100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10-50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DIN 53455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ازدیاد</a:t>
                      </a:r>
                      <a:r>
                        <a:rPr lang="fa-IR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طول تا پارگی</a:t>
                      </a:r>
                    </a:p>
                    <a:p>
                      <a:pPr algn="ctr" rtl="1"/>
                      <a:r>
                        <a:rPr lang="fa-IR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(%)</a:t>
                      </a:r>
                      <a:endParaRPr lang="en-US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61423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4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خواص گرمایی </a:t>
            </a:r>
            <a:r>
              <a:rPr lang="en-US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PVC</a:t>
            </a:r>
            <a:endParaRPr lang="en-US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464922"/>
              </p:ext>
            </p:extLst>
          </p:nvPr>
        </p:nvGraphicFramePr>
        <p:xfrm>
          <a:off x="1093507" y="2403834"/>
          <a:ext cx="9966044" cy="4152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008">
                  <a:extLst>
                    <a:ext uri="{9D8B030D-6E8A-4147-A177-3AD203B41FA5}">
                      <a16:colId xmlns:a16="http://schemas.microsoft.com/office/drawing/2014/main" val="1089318520"/>
                    </a:ext>
                  </a:extLst>
                </a:gridCol>
                <a:gridCol w="1661008">
                  <a:extLst>
                    <a:ext uri="{9D8B030D-6E8A-4147-A177-3AD203B41FA5}">
                      <a16:colId xmlns:a16="http://schemas.microsoft.com/office/drawing/2014/main" val="3637563311"/>
                    </a:ext>
                  </a:extLst>
                </a:gridCol>
                <a:gridCol w="1661008">
                  <a:extLst>
                    <a:ext uri="{9D8B030D-6E8A-4147-A177-3AD203B41FA5}">
                      <a16:colId xmlns:a16="http://schemas.microsoft.com/office/drawing/2014/main" val="3787928131"/>
                    </a:ext>
                  </a:extLst>
                </a:gridCol>
                <a:gridCol w="1661008">
                  <a:extLst>
                    <a:ext uri="{9D8B030D-6E8A-4147-A177-3AD203B41FA5}">
                      <a16:colId xmlns:a16="http://schemas.microsoft.com/office/drawing/2014/main" val="60748768"/>
                    </a:ext>
                  </a:extLst>
                </a:gridCol>
                <a:gridCol w="806595">
                  <a:extLst>
                    <a:ext uri="{9D8B030D-6E8A-4147-A177-3AD203B41FA5}">
                      <a16:colId xmlns:a16="http://schemas.microsoft.com/office/drawing/2014/main" val="4208658602"/>
                    </a:ext>
                  </a:extLst>
                </a:gridCol>
                <a:gridCol w="2515417">
                  <a:extLst>
                    <a:ext uri="{9D8B030D-6E8A-4147-A177-3AD203B41FA5}">
                      <a16:colId xmlns:a16="http://schemas.microsoft.com/office/drawing/2014/main" val="3979684283"/>
                    </a:ext>
                  </a:extLst>
                </a:gridCol>
              </a:tblGrid>
              <a:tr h="5768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</a:t>
                      </a:r>
                    </a:p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کلردار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شده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</a:t>
                      </a:r>
                    </a:p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نرم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 </a:t>
                      </a:r>
                    </a:p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ضربه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پذیر اصلاح شده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PVC</a:t>
                      </a:r>
                    </a:p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سخت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استاندارد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خواص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9145018"/>
                  </a:ext>
                </a:extLst>
              </a:tr>
              <a:tr h="4038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1.3-1.6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2.5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1.9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رسانایی گرمایی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(W/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mK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)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10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-3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5450403"/>
                  </a:ext>
                </a:extLst>
              </a:tr>
              <a:tr h="7499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104-115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N/A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65-82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70-82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ISO 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دمای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واپیچش گرمایی در 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MPa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1.8</a:t>
                      </a:r>
                      <a:endParaRPr lang="en-US" sz="1400" baseline="0" dirty="0" smtClean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  <a:p>
                      <a:pPr algn="ctr" rtl="1"/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  <a:sym typeface="Symbol" panose="05050102010706020507" pitchFamily="18" charset="2"/>
                        </a:rPr>
                        <a:t>C)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4072876"/>
                  </a:ext>
                </a:extLst>
              </a:tr>
              <a:tr h="5768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106-115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73-82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75-82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ISO 306</a:t>
                      </a:r>
                    </a:p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نقطه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نرم شدگی ویکت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  <a:sym typeface="Symbol" panose="05050102010706020507" pitchFamily="18" charset="2"/>
                        </a:rPr>
                        <a:t>C)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614237"/>
                  </a:ext>
                </a:extLst>
              </a:tr>
              <a:tr h="5768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5-200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50-100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60-80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ضریب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انبساط خطی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(Mm/mmK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-1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) 10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119521"/>
                  </a:ext>
                </a:extLst>
              </a:tr>
              <a:tr h="4038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1.2-2.0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0.9-1.2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0.9-1.0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-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ظرفیت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گرمایی ویژه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(kJ/kg K)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5932690"/>
                  </a:ext>
                </a:extLst>
              </a:tr>
              <a:tr h="749944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  <a:sym typeface="Symbol" panose="05050102010706020507" pitchFamily="18" charset="2"/>
                        </a:rPr>
                        <a:t>200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100-150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90-110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ASTM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E 1354</a:t>
                      </a:r>
                      <a:endParaRPr lang="en-US" sz="14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پیک</a:t>
                      </a:r>
                      <a:r>
                        <a:rPr lang="fa-IR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سرعت رهاسازی گرماسنجی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(kW/m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2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)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09398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Lotus" panose="00000400000000000000" pitchFamily="2" charset="-78"/>
              </a:rPr>
              <a:t>مقایسه اکستروژن پلاستیک های رایج </a:t>
            </a:r>
            <a:endParaRPr lang="en-US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685" y="2603500"/>
            <a:ext cx="6674852" cy="39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فیوژن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035" y="2603500"/>
            <a:ext cx="11052927" cy="341630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دانه‌های </a:t>
            </a:r>
            <a:r>
              <a:rPr lang="fa-IR" b="1" dirty="0">
                <a:cs typeface="B Nazanin" panose="00000400000000000000" pitchFamily="2" charset="-78"/>
              </a:rPr>
              <a:t>پی‌وی‌سی در اثر فیوژن در همدیگر نفوذ کرده و یک مذاب همگن تشکیل می‌شود و افزودنی‌ها درون این مذاب توزیع می‌شود.</a:t>
            </a:r>
            <a:r>
              <a:rPr lang="fa-IR" b="1" dirty="0" smtClean="0">
                <a:cs typeface="B Nazanin" panose="00000400000000000000" pitchFamily="2" charset="-78"/>
              </a:rPr>
              <a:t> </a:t>
            </a:r>
            <a:r>
              <a:rPr lang="fa-IR" b="1" dirty="0">
                <a:cs typeface="B Nazanin" panose="00000400000000000000" pitchFamily="2" charset="-78"/>
              </a:rPr>
              <a:t>مکانیسم فیوژن </a:t>
            </a:r>
            <a:r>
              <a:rPr lang="fa-IR" b="1" dirty="0" smtClean="0">
                <a:cs typeface="B Nazanin" panose="00000400000000000000" pitchFamily="2" charset="-78"/>
              </a:rPr>
              <a:t>شامل </a:t>
            </a:r>
            <a:r>
              <a:rPr lang="fa-IR" b="1" dirty="0">
                <a:cs typeface="B Nazanin" panose="00000400000000000000" pitchFamily="2" charset="-78"/>
              </a:rPr>
              <a:t>فشردگی، چگالش، ذوب و کشیدگی در ذرات پی وی سی است</a:t>
            </a:r>
            <a:r>
              <a:rPr lang="fa-IR" b="1" dirty="0" smtClean="0">
                <a:cs typeface="B Nazanin" panose="00000400000000000000" pitchFamily="2" charset="-78"/>
              </a:rPr>
              <a:t>.</a:t>
            </a:r>
            <a:r>
              <a:rPr lang="en-US" b="1" dirty="0">
                <a:cs typeface="B Nazanin" panose="00000400000000000000" pitchFamily="2" charset="-78"/>
              </a:rPr>
              <a:t/>
            </a:r>
            <a:br>
              <a:rPr lang="en-US" b="1" dirty="0">
                <a:cs typeface="B Nazanin" panose="00000400000000000000" pitchFamily="2" charset="-78"/>
              </a:rPr>
            </a:br>
            <a:endParaRPr lang="fa-IR" b="1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cs typeface="B Nazanin" panose="00000400000000000000" pitchFamily="2" charset="-78"/>
              </a:rPr>
              <a:t> تعیین درجه ژل شدن پی وی سی با آزمون </a:t>
            </a:r>
            <a:r>
              <a:rPr lang="fa-IR" b="1" dirty="0" smtClean="0">
                <a:cs typeface="B Nazanin" panose="00000400000000000000" pitchFamily="2" charset="-78"/>
              </a:rPr>
              <a:t>با </a:t>
            </a:r>
            <a:r>
              <a:rPr lang="fa-IR" b="1" dirty="0" smtClean="0">
                <a:cs typeface="B Nazanin" panose="00000400000000000000" pitchFamily="2" charset="-78"/>
                <a:hlinkClick r:id="rId2"/>
              </a:rPr>
              <a:t>کالریمتری </a:t>
            </a:r>
            <a:r>
              <a:rPr lang="fa-IR" b="1" dirty="0">
                <a:cs typeface="B Nazanin" panose="00000400000000000000" pitchFamily="2" charset="-78"/>
                <a:hlinkClick r:id="rId2"/>
              </a:rPr>
              <a:t>روبش </a:t>
            </a:r>
            <a:r>
              <a:rPr lang="fa-IR" b="1" dirty="0" smtClean="0">
                <a:cs typeface="B Nazanin" panose="00000400000000000000" pitchFamily="2" charset="-78"/>
                <a:hlinkClick r:id="rId2"/>
              </a:rPr>
              <a:t>تف</a:t>
            </a:r>
            <a:r>
              <a:rPr lang="fa-IR" b="1" dirty="0">
                <a:cs typeface="B Nazanin" panose="00000400000000000000" pitchFamily="2" charset="-78"/>
                <a:hlinkClick r:id="rId2"/>
              </a:rPr>
              <a:t>ا</a:t>
            </a:r>
            <a:r>
              <a:rPr lang="fa-IR" b="1" dirty="0" smtClean="0">
                <a:cs typeface="B Nazanin" panose="00000400000000000000" pitchFamily="2" charset="-78"/>
                <a:hlinkClick r:id="rId2"/>
              </a:rPr>
              <a:t>ضلی </a:t>
            </a:r>
            <a:r>
              <a:rPr lang="fa-IR" b="1" dirty="0">
                <a:cs typeface="B Nazanin" panose="00000400000000000000" pitchFamily="2" charset="-78"/>
                <a:hlinkClick r:id="rId2"/>
              </a:rPr>
              <a:t>(</a:t>
            </a:r>
            <a:r>
              <a:rPr lang="en-US" b="1" dirty="0" smtClean="0">
                <a:cs typeface="B Nazanin" panose="00000400000000000000" pitchFamily="2" charset="-78"/>
                <a:hlinkClick r:id="rId2"/>
              </a:rPr>
              <a:t>DSC</a:t>
            </a:r>
            <a:r>
              <a:rPr lang="fa-IR" b="1" dirty="0" smtClean="0">
                <a:cs typeface="B Nazanin" panose="00000400000000000000" pitchFamily="2" charset="-78"/>
              </a:rPr>
              <a:t> ) ممکن </a:t>
            </a:r>
            <a:r>
              <a:rPr lang="fa-IR" b="1" dirty="0">
                <a:cs typeface="B Nazanin" panose="00000400000000000000" pitchFamily="2" charset="-78"/>
              </a:rPr>
              <a:t>می شود.</a:t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3161505"/>
            <a:ext cx="3489450" cy="35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96830" y="417085"/>
            <a:ext cx="429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فهرست مطالب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25809375"/>
              </p:ext>
            </p:extLst>
          </p:nvPr>
        </p:nvGraphicFramePr>
        <p:xfrm>
          <a:off x="-560372" y="85635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64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026" y="1092259"/>
            <a:ext cx="9828732" cy="706964"/>
          </a:xfrm>
        </p:spPr>
        <p:txBody>
          <a:bodyPr/>
          <a:lstStyle/>
          <a:p>
            <a:pPr algn="r"/>
            <a:r>
              <a:rPr lang="fa-IR" b="1" dirty="0" smtClean="0">
                <a:cs typeface="B Nazanin" panose="00000400000000000000" pitchFamily="2" charset="-78"/>
              </a:rPr>
              <a:t>اثر پارامترهای فرآیندی بر سطح فیوژن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504" r="16247" b="10999"/>
          <a:stretch/>
        </p:blipFill>
        <p:spPr>
          <a:xfrm>
            <a:off x="346292" y="388162"/>
            <a:ext cx="4328377" cy="2839452"/>
          </a:xfrm>
          <a:prstGeom prst="rect">
            <a:avLst/>
          </a:prstGeom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007" t="-638" r="15119" b="12189"/>
          <a:stretch/>
        </p:blipFill>
        <p:spPr>
          <a:xfrm>
            <a:off x="297375" y="3707477"/>
            <a:ext cx="4562299" cy="2817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8960"/>
          <a:stretch/>
        </p:blipFill>
        <p:spPr>
          <a:xfrm>
            <a:off x="6079209" y="3813142"/>
            <a:ext cx="4370680" cy="25092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45829" y="652487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Moghri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.,et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al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Journal of Vinyl and Additive Technology, 2003.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9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(2): p. 81-89.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4793" t="90893"/>
          <a:stretch/>
        </p:blipFill>
        <p:spPr>
          <a:xfrm>
            <a:off x="2079170" y="3397261"/>
            <a:ext cx="1376887" cy="257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674" y="2913548"/>
            <a:ext cx="664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a-I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Nazanin" panose="00000400000000000000" pitchFamily="2" charset="-78"/>
              </a:rPr>
              <a:t>سطح فیوژن به تغییرات دما نسبت به تغییرات سرعت مارپیچ حساس تر است.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59674" y="2738487"/>
            <a:ext cx="6725868" cy="6975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3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اثر سطح فیوژن بر خواص کششی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8061"/>
          <a:stretch/>
        </p:blipFill>
        <p:spPr>
          <a:xfrm>
            <a:off x="163306" y="3152699"/>
            <a:ext cx="5101945" cy="3075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8215"/>
          <a:stretch/>
        </p:blipFill>
        <p:spPr>
          <a:xfrm>
            <a:off x="5532419" y="3146698"/>
            <a:ext cx="5239220" cy="31459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9857" y="6357426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Moghri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.,et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al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Journal of Vinyl and Additive Technology, 2003.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9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(2): p. 81-89.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1510" y="2460396"/>
            <a:ext cx="419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 smtClean="0">
                <a:cs typeface="B Nazanin" panose="00000400000000000000" pitchFamily="2" charset="-78"/>
              </a:rPr>
              <a:t>تنش تسلیم به سطح فیوژن وابسته نیست</a:t>
            </a:r>
            <a:endParaRPr lang="en-US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49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anose="00000400000000000000" pitchFamily="2" charset="-78"/>
              </a:rPr>
              <a:t>اثر سطح فیوژن برآزمون ضربه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3954" y="2736311"/>
            <a:ext cx="8825659" cy="3416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0740"/>
          <a:stretch/>
        </p:blipFill>
        <p:spPr>
          <a:xfrm>
            <a:off x="140424" y="2453500"/>
            <a:ext cx="5395236" cy="312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652" b="9171"/>
          <a:stretch/>
        </p:blipFill>
        <p:spPr>
          <a:xfrm>
            <a:off x="5640738" y="2473449"/>
            <a:ext cx="5130901" cy="32880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9857" y="6357426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Moghri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.,et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al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Journal of Vinyl and Additive Technology, 2003.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9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(2): p. 81-89.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24247" y="6103510"/>
            <a:ext cx="359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 smtClean="0">
                <a:cs typeface="B Nazanin" panose="00000400000000000000" pitchFamily="2" charset="-78"/>
              </a:rPr>
              <a:t>سطح فیوژن بهینه حدودا 60 درصد است</a:t>
            </a:r>
            <a:endParaRPr lang="en-US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55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>
                <a:cs typeface="B Nazanin" panose="00000400000000000000" pitchFamily="2" charset="-78"/>
              </a:rPr>
              <a:t>محصولات فرآورده پی وی سی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23</a:t>
            </a:fld>
            <a:endParaRPr lang="en-US"/>
          </a:p>
        </p:txBody>
      </p:sp>
      <p:pic>
        <p:nvPicPr>
          <p:cNvPr id="22530" name="Picture 2" descr="https://encrypted-tbn0.gstatic.com/images?q=tbn:ANd9GcTia8oBjVeYRAi6AbtItTy4CJIWCYRCPjFAS2PZVNqoHBTN3KsQ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98" y="2218991"/>
            <a:ext cx="2144565" cy="15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peptg.com/wp-content/uploads/2015/11/laminados-de-pv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" y="3811594"/>
            <a:ext cx="2946980" cy="16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mcpvcpipesltd.com/wp-content/uploads/2017/03/PVC-Pip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92" y="2271430"/>
            <a:ext cx="2738454" cy="1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wikiplast.ir/images/news/4612-louleh-pvc-price-980215-wikipl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5589201"/>
            <a:ext cx="2828599" cy="12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encrypted-tbn0.gstatic.com/images?q=tbn:ANd9GcSK7rCTNfUQbQ6epMCn_eRBt10zt2Y7UX60vCIDqinNOtMbfH3r&amp;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79" y="3852206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s://cdn.ready-market.com/106/8f81dea0/Templates/pic/PVC_Rigid_Foam_Sheet.jpg?v=c35c5ca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053" y="2218991"/>
            <a:ext cx="1916178" cy="287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s://taminyaran.com/wp-content/uploads/2017/08/pvc-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14" y="3798874"/>
            <a:ext cx="222885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http://m.af.rayboardplastic.com/uploads/201819122/small/normal-clear-pvc-film225668484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87" y="5281882"/>
            <a:ext cx="1564798" cy="156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https://calcium-carbonate.ir/wp-content/uploads/2019/06/calcium-carbonate-pv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77" y="2313752"/>
            <a:ext cx="2149279" cy="17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8" name="Picture 20" descr="http://barghaneh.ir/Uploads/1%D8%BA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053" y="5252218"/>
            <a:ext cx="2303643" cy="15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06" y="1776953"/>
            <a:ext cx="11079194" cy="5006111"/>
          </a:xfrm>
        </p:spPr>
        <p:txBody>
          <a:bodyPr/>
          <a:lstStyle/>
          <a:p>
            <a:pPr algn="r" rtl="1">
              <a:lnSpc>
                <a:spcPct val="300000"/>
              </a:lnSpc>
            </a:pPr>
            <a:r>
              <a:rPr lang="fa-IR" sz="1800" b="1" dirty="0" smtClean="0">
                <a:solidFill>
                  <a:schemeClr val="accent1"/>
                </a:solidFill>
                <a:cs typeface="B Nazanin" panose="00000400000000000000" pitchFamily="2" charset="-78"/>
              </a:rPr>
              <a:t>9118</a:t>
            </a:r>
            <a:r>
              <a:rPr lang="fa-IR" sz="1800" b="1" dirty="0" smtClean="0">
                <a:cs typeface="B Nazanin" panose="00000400000000000000" pitchFamily="2" charset="-78"/>
              </a:rPr>
              <a:t>- سامانه های لوله گذاری مدفون در خاک برای کاربردهای فاضلاب و زهکشی ثقلی- </a:t>
            </a:r>
            <a: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(PVC-U)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/>
            </a:r>
            <a:b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9119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- سامانه های لوله گذاری </a:t>
            </a:r>
            <a:r>
              <a:rPr lang="fa-IR" sz="1800" b="1" dirty="0" smtClean="0">
                <a:cs typeface="B Nazanin" panose="00000400000000000000" pitchFamily="2" charset="-78"/>
              </a:rPr>
              <a:t>برای </a:t>
            </a:r>
            <a:r>
              <a:rPr lang="fa-IR" sz="1800" b="1" dirty="0">
                <a:cs typeface="B Nazanin" panose="00000400000000000000" pitchFamily="2" charset="-78"/>
              </a:rPr>
              <a:t>کاربردهای</a:t>
            </a:r>
            <a:r>
              <a:rPr lang="fa-IR" sz="1800" b="1" dirty="0" smtClean="0">
                <a:cs typeface="B Nazanin" panose="00000400000000000000" pitchFamily="2" charset="-78"/>
              </a:rPr>
              <a:t> 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تخلیه فاضلاب و پساب ساختمان- </a:t>
            </a:r>
            <a: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(PVC-U)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/>
            </a:r>
            <a:b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12142</a:t>
            </a:r>
            <a: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-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سامانه های لوله گذاری آب باران </a:t>
            </a:r>
            <a:r>
              <a:rPr lang="fa-IR" sz="18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برای کاربرد روکار 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وناودان</a:t>
            </a:r>
            <a: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-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sz="18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PVC-U</a:t>
            </a:r>
            <a: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)</a:t>
            </a:r>
            <a:b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13361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- سیستم </a:t>
            </a:r>
            <a:r>
              <a:rPr lang="fa-IR" sz="18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های لوله گذاری برای کاربردهای آبرسانی </a:t>
            </a:r>
            <a:r>
              <a:rPr lang="fa-IR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، فاضلاب و زهکشی </a:t>
            </a:r>
            <a:r>
              <a:rPr lang="fa-IR" sz="1800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تحت فشار مدفون در </a:t>
            </a:r>
            <a:r>
              <a:rPr lang="fa-IR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	خاک </a:t>
            </a:r>
            <a:r>
              <a:rPr lang="fa-IR" sz="1800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و بالای </a:t>
            </a:r>
            <a:r>
              <a:rPr lang="fa-IR" sz="18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سطح زمین</a:t>
            </a:r>
            <a:r>
              <a:rPr lang="en-US" sz="18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 -</a:t>
            </a:r>
            <a:r>
              <a:rPr lang="fa-IR" sz="18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(PVC-U</a:t>
            </a:r>
            <a:r>
              <a:rPr lang="en-US" sz="1800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)</a:t>
            </a:r>
            <a:r>
              <a:rPr lang="fa-I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a-I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3" y="5043880"/>
            <a:ext cx="2466975" cy="178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17" y="5043881"/>
            <a:ext cx="2619375" cy="1781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516" y="5043880"/>
            <a:ext cx="2399123" cy="18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948" y="1085774"/>
            <a:ext cx="8761413" cy="706964"/>
          </a:xfrm>
        </p:spPr>
        <p:txBody>
          <a:bodyPr/>
          <a:lstStyle/>
          <a:p>
            <a:pPr algn="ctr" rtl="1"/>
            <a:r>
              <a:rPr lang="fa-IR" sz="2800" b="1" dirty="0" smtClean="0">
                <a:cs typeface="B Nazanin" panose="00000400000000000000" pitchFamily="2" charset="-78"/>
              </a:rPr>
              <a:t>خلاصه </a:t>
            </a:r>
            <a:r>
              <a:rPr lang="fa-IR" sz="2800" b="1" dirty="0">
                <a:cs typeface="B Nazanin" panose="00000400000000000000" pitchFamily="2" charset="-78"/>
              </a:rPr>
              <a:t>آزمون ها</a:t>
            </a:r>
            <a:r>
              <a:rPr lang="en-US" sz="2800" b="1" dirty="0">
                <a:cs typeface="B Nazanin" panose="00000400000000000000" pitchFamily="2" charset="-78"/>
              </a:rPr>
              <a:t> </a:t>
            </a:r>
            <a:r>
              <a:rPr lang="ar-SA" sz="2800" b="1" dirty="0">
                <a:cs typeface="B Nazanin" panose="00000400000000000000" pitchFamily="2" charset="-78"/>
              </a:rPr>
              <a:t>لوله پلي وينیل کلراید سخت (</a:t>
            </a:r>
            <a:r>
              <a:rPr lang="en-US" sz="2800" b="1" dirty="0">
                <a:cs typeface="B Nazanin" panose="00000400000000000000" pitchFamily="2" charset="-78"/>
              </a:rPr>
              <a:t>PVC-U</a:t>
            </a:r>
            <a:r>
              <a:rPr lang="ar-SA" sz="2800" b="1" dirty="0">
                <a:cs typeface="B Nazanin" panose="00000400000000000000" pitchFamily="2" charset="-78"/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113747"/>
              </p:ext>
            </p:extLst>
          </p:nvPr>
        </p:nvGraphicFramePr>
        <p:xfrm>
          <a:off x="6447934" y="2743519"/>
          <a:ext cx="5062790" cy="2753270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{3B4B98B0-60AC-42C2-AFA5-B58CD77FA1E5}</a:tableStyleId>
              </a:tblPr>
              <a:tblGrid>
                <a:gridCol w="778528">
                  <a:extLst>
                    <a:ext uri="{9D8B030D-6E8A-4147-A177-3AD203B41FA5}">
                      <a16:colId xmlns:a16="http://schemas.microsoft.com/office/drawing/2014/main" val="2209434143"/>
                    </a:ext>
                  </a:extLst>
                </a:gridCol>
                <a:gridCol w="4284262">
                  <a:extLst>
                    <a:ext uri="{9D8B030D-6E8A-4147-A177-3AD203B41FA5}">
                      <a16:colId xmlns:a16="http://schemas.microsoft.com/office/drawing/2014/main" val="910131607"/>
                    </a:ext>
                  </a:extLst>
                </a:gridCol>
              </a:tblGrid>
              <a:tr h="428601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رديف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ویژگی/شرح آزمون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3370891024"/>
                  </a:ext>
                </a:extLst>
              </a:tr>
              <a:tr h="27293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وضعيت ظاهري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291966228"/>
                  </a:ext>
                </a:extLst>
              </a:tr>
              <a:tr h="248911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2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رنگ بدنه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3600943482"/>
                  </a:ext>
                </a:extLst>
              </a:tr>
              <a:tr h="24624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3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نشانه گذاري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2117111223"/>
                  </a:ext>
                </a:extLst>
              </a:tr>
              <a:tr h="24624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4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ابعاد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3424962490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5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56360" algn="l"/>
                        </a:tabLs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مقاومت ضربه (روش گردش ساعت)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472813729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6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56360" algn="l"/>
                        </a:tabLs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مقاومت به ضربه (روش پلکانی)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288383993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7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دماي نرمي ويكات/ درجه سلسیوس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838077340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8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حداکثر برگشت طولي( تغييرات ظاهري و ابعادی)/ درصد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3336259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581603"/>
              </p:ext>
            </p:extLst>
          </p:nvPr>
        </p:nvGraphicFramePr>
        <p:xfrm>
          <a:off x="466627" y="2743519"/>
          <a:ext cx="5334892" cy="2610422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{3B4B98B0-60AC-42C2-AFA5-B58CD77FA1E5}</a:tableStyleId>
              </a:tblPr>
              <a:tblGrid>
                <a:gridCol w="584551">
                  <a:extLst>
                    <a:ext uri="{9D8B030D-6E8A-4147-A177-3AD203B41FA5}">
                      <a16:colId xmlns:a16="http://schemas.microsoft.com/office/drawing/2014/main" val="931810481"/>
                    </a:ext>
                  </a:extLst>
                </a:gridCol>
                <a:gridCol w="4750341">
                  <a:extLst>
                    <a:ext uri="{9D8B030D-6E8A-4147-A177-3AD203B41FA5}">
                      <a16:colId xmlns:a16="http://schemas.microsoft.com/office/drawing/2014/main" val="1898144995"/>
                    </a:ext>
                  </a:extLst>
                </a:gridCol>
              </a:tblGrid>
              <a:tr h="438214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رديف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ویژگی/شرح آزمون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220005997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9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1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مقاومت در برابر دي كلرومتان 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46363349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سفتی حلقوی</a:t>
                      </a: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/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829354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11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حداقل درصد جرمی رزین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PVC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064945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12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الزامات كارايي سامانه- كيپ بودن اتصال هاي داراي واشر آببند لاستيكي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0776656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13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الزامات كارايي سامانه- چرخه دماي </a:t>
                      </a: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بالا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2353051"/>
                  </a:ext>
                </a:extLst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854925"/>
              </p:ext>
            </p:extLst>
          </p:nvPr>
        </p:nvGraphicFramePr>
        <p:xfrm>
          <a:off x="2008739" y="3656617"/>
          <a:ext cx="312737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" name="Equation" r:id="rId3" imgW="304536" imgH="393359" progId="Equation.3">
                  <p:embed/>
                </p:oleObj>
              </mc:Choice>
              <mc:Fallback>
                <p:oleObj name="Equation" r:id="rId3" imgW="304536" imgH="393359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739" y="3656617"/>
                        <a:ext cx="312737" cy="392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18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250" y="1223478"/>
            <a:ext cx="8761413" cy="706964"/>
          </a:xfrm>
        </p:spPr>
        <p:txBody>
          <a:bodyPr/>
          <a:lstStyle/>
          <a:p>
            <a:pPr algn="ctr" rtl="1"/>
            <a:r>
              <a:rPr lang="fa-IR" sz="2800" b="1" dirty="0">
                <a:cs typeface="B Nazanin" panose="00000400000000000000" pitchFamily="2" charset="-78"/>
              </a:rPr>
              <a:t>خلاصه آزمون ها</a:t>
            </a:r>
            <a:r>
              <a:rPr lang="en-US" sz="2800" b="1" dirty="0">
                <a:cs typeface="B Nazanin" panose="00000400000000000000" pitchFamily="2" charset="-78"/>
              </a:rPr>
              <a:t> </a:t>
            </a:r>
            <a:r>
              <a:rPr lang="ar-SA" sz="2800" b="1" dirty="0" smtClean="0">
                <a:cs typeface="B Nazanin" panose="00000400000000000000" pitchFamily="2" charset="-78"/>
              </a:rPr>
              <a:t>فرآورده </a:t>
            </a:r>
            <a:r>
              <a:rPr lang="ar-SA" sz="2800" b="1" dirty="0">
                <a:cs typeface="B Nazanin" panose="00000400000000000000" pitchFamily="2" charset="-78"/>
              </a:rPr>
              <a:t>اتصال پلی وینیل کلراید سخت (</a:t>
            </a:r>
            <a:r>
              <a:rPr lang="en-US" sz="2800" b="1" dirty="0">
                <a:cs typeface="B Nazanin" panose="00000400000000000000" pitchFamily="2" charset="-78"/>
              </a:rPr>
              <a:t>PVC-U</a:t>
            </a:r>
            <a:r>
              <a:rPr lang="ar-SA" sz="2800" b="1" dirty="0">
                <a:cs typeface="B Nazanin" panose="00000400000000000000" pitchFamily="2" charset="-78"/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229367"/>
              </p:ext>
            </p:extLst>
          </p:nvPr>
        </p:nvGraphicFramePr>
        <p:xfrm>
          <a:off x="6292392" y="2384010"/>
          <a:ext cx="5344463" cy="3178525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{3B4B98B0-60AC-42C2-AFA5-B58CD77FA1E5}</a:tableStyleId>
              </a:tblPr>
              <a:tblGrid>
                <a:gridCol w="847878">
                  <a:extLst>
                    <a:ext uri="{9D8B030D-6E8A-4147-A177-3AD203B41FA5}">
                      <a16:colId xmlns:a16="http://schemas.microsoft.com/office/drawing/2014/main" val="761306059"/>
                    </a:ext>
                  </a:extLst>
                </a:gridCol>
                <a:gridCol w="4496585">
                  <a:extLst>
                    <a:ext uri="{9D8B030D-6E8A-4147-A177-3AD203B41FA5}">
                      <a16:colId xmlns:a16="http://schemas.microsoft.com/office/drawing/2014/main" val="1165196179"/>
                    </a:ext>
                  </a:extLst>
                </a:gridCol>
              </a:tblGrid>
              <a:tr h="351802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رديف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ویژگی/شرح آزمون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3669450715"/>
                  </a:ext>
                </a:extLst>
              </a:tr>
              <a:tr h="35180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  <a:cs typeface="B Lotus" panose="00000400000000000000" pitchFamily="2" charset="-78"/>
                        </a:rPr>
                        <a:t>1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وضعيت ظاهري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1163555600"/>
                  </a:ext>
                </a:extLst>
              </a:tr>
              <a:tr h="28475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  <a:cs typeface="B Lotus" panose="00000400000000000000" pitchFamily="2" charset="-78"/>
                        </a:rPr>
                        <a:t>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effectLst/>
                          <a:cs typeface="B Lotus" panose="00000400000000000000" pitchFamily="2" charset="-78"/>
                        </a:rPr>
                        <a:t>رنگ بدنه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3217405364"/>
                  </a:ext>
                </a:extLst>
              </a:tr>
              <a:tr h="28475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  <a:cs typeface="B Lotus" panose="00000400000000000000" pitchFamily="2" charset="-78"/>
                        </a:rPr>
                        <a:t>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 smtClean="0">
                          <a:effectLst/>
                          <a:cs typeface="B Lotus" panose="00000400000000000000" pitchFamily="2" charset="-78"/>
                        </a:rPr>
                        <a:t>ابعا</a:t>
                      </a: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د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2524649052"/>
                  </a:ext>
                </a:extLst>
              </a:tr>
              <a:tr h="38108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4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استحکام مکانیکی یا انعطاف </a:t>
                      </a: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پذیری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2331036187"/>
                  </a:ext>
                </a:extLst>
              </a:tr>
              <a:tr h="38108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5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  <a:cs typeface="B Lotus" panose="00000400000000000000" pitchFamily="2" charset="-78"/>
                        </a:rPr>
                        <a:t>استحکام ضربه ای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2305537545"/>
                  </a:ext>
                </a:extLst>
              </a:tr>
              <a:tr h="38108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6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دمای نرمی ویکات/ درجه سلسیوس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2914393181"/>
                  </a:ext>
                </a:extLst>
              </a:tr>
              <a:tr h="38108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7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56360" algn="l"/>
                        </a:tabLs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اثرات حرارت دهي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8512149"/>
                  </a:ext>
                </a:extLst>
              </a:tr>
              <a:tr h="38108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8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آب </a:t>
                      </a:r>
                      <a:r>
                        <a:rPr lang="ar-SA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بندی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0107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22111"/>
              </p:ext>
            </p:extLst>
          </p:nvPr>
        </p:nvGraphicFramePr>
        <p:xfrm>
          <a:off x="511032" y="2384010"/>
          <a:ext cx="5493841" cy="1914822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{3B4B98B0-60AC-42C2-AFA5-B58CD77FA1E5}</a:tableStyleId>
              </a:tblPr>
              <a:tblGrid>
                <a:gridCol w="604868">
                  <a:extLst>
                    <a:ext uri="{9D8B030D-6E8A-4147-A177-3AD203B41FA5}">
                      <a16:colId xmlns:a16="http://schemas.microsoft.com/office/drawing/2014/main" val="1638256541"/>
                    </a:ext>
                  </a:extLst>
                </a:gridCol>
                <a:gridCol w="4888973">
                  <a:extLst>
                    <a:ext uri="{9D8B030D-6E8A-4147-A177-3AD203B41FA5}">
                      <a16:colId xmlns:a16="http://schemas.microsoft.com/office/drawing/2014/main" val="1919104537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رديف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ویژگی/شرح آزمون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90311172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9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مقدار رزین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PVC</a:t>
                      </a: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/ درصد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513436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نشانه گذاري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3038445"/>
                  </a:ext>
                </a:extLst>
              </a:tr>
              <a:tr h="296836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11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الزامات كارايي </a:t>
                      </a: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سامانه- كيپ </a:t>
                      </a: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بودن اتصال هاي داراي واشر آببند لاستيكي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7769918"/>
                  </a:ext>
                </a:extLst>
              </a:tr>
              <a:tr h="33465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12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الزامات كارايي سامانه- چرخه دماي </a:t>
                      </a: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بالا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51450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13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الزامات كارايي سامانه- كارايي بلند مدت واشرهاي آببند از نوع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TPE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228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9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5039" y="880532"/>
            <a:ext cx="10355345" cy="2677648"/>
          </a:xfrm>
        </p:spPr>
        <p:txBody>
          <a:bodyPr/>
          <a:lstStyle/>
          <a:p>
            <a:pPr algn="r" rtl="1"/>
            <a:r>
              <a:rPr lang="fa-IR" sz="4000" dirty="0" smtClean="0">
                <a:cs typeface="B Nazanin" panose="00000400000000000000" pitchFamily="2" charset="-78"/>
              </a:rPr>
              <a:t>استاندارد ملی </a:t>
            </a:r>
            <a:r>
              <a:rPr lang="fa-IR" sz="4000" dirty="0" smtClean="0">
                <a:solidFill>
                  <a:schemeClr val="accent1"/>
                </a:solidFill>
                <a:cs typeface="B Nazanin" panose="00000400000000000000" pitchFamily="2" charset="-78"/>
              </a:rPr>
              <a:t>12291</a:t>
            </a:r>
            <a:r>
              <a:rPr lang="fa-IR" sz="4000" dirty="0" smtClean="0">
                <a:cs typeface="B Nazanin" panose="00000400000000000000" pitchFamily="2" charset="-78"/>
              </a:rPr>
              <a:t>: پروفیل </a:t>
            </a:r>
            <a:r>
              <a:rPr lang="fa-IR" sz="4000" dirty="0">
                <a:cs typeface="B Nazanin" panose="00000400000000000000" pitchFamily="2" charset="-78"/>
              </a:rPr>
              <a:t>اصلی </a:t>
            </a:r>
            <a:r>
              <a:rPr lang="fa-IR" sz="4000" dirty="0" smtClean="0">
                <a:cs typeface="B Nazanin" panose="00000400000000000000" pitchFamily="2" charset="-78"/>
              </a:rPr>
              <a:t>بدون پوشش با سطوح رنگی روشن نوع مصرف درب و پنجره  </a:t>
            </a:r>
            <a:r>
              <a:rPr lang="fa-I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U-PVC</a:t>
            </a:r>
            <a:r>
              <a:rPr lang="fa-I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1" y="3789574"/>
            <a:ext cx="3917331" cy="2059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72" y="4481133"/>
            <a:ext cx="2294793" cy="1927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034" r="14798"/>
          <a:stretch/>
        </p:blipFill>
        <p:spPr>
          <a:xfrm>
            <a:off x="6593856" y="3822568"/>
            <a:ext cx="1909372" cy="17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Lotus" panose="00000400000000000000" pitchFamily="2" charset="-78"/>
              </a:rPr>
              <a:t>خلاصه آزمون ها</a:t>
            </a:r>
            <a:endParaRPr lang="en-US" b="1" dirty="0">
              <a:cs typeface="B Lotus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231118" y="2375082"/>
          <a:ext cx="5722069" cy="4134978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953903">
                  <a:extLst>
                    <a:ext uri="{9D8B030D-6E8A-4147-A177-3AD203B41FA5}">
                      <a16:colId xmlns:a16="http://schemas.microsoft.com/office/drawing/2014/main" val="793868980"/>
                    </a:ext>
                  </a:extLst>
                </a:gridCol>
                <a:gridCol w="4768166">
                  <a:extLst>
                    <a:ext uri="{9D8B030D-6E8A-4147-A177-3AD203B41FA5}">
                      <a16:colId xmlns:a16="http://schemas.microsoft.com/office/drawing/2014/main" val="1228751298"/>
                    </a:ext>
                  </a:extLst>
                </a:gridCol>
              </a:tblGrid>
              <a:tr h="7844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رديف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ویژگی/شرح آزمون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632758"/>
                  </a:ext>
                </a:extLst>
              </a:tr>
              <a:tr h="293175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وضعیت ظاهری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259172"/>
                  </a:ext>
                </a:extLst>
              </a:tr>
              <a:tr h="164898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ابعاد – عمق</a:t>
                      </a:r>
                      <a:r>
                        <a:rPr lang="fa-IR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/</a:t>
                      </a:r>
                      <a:r>
                        <a:rPr lang="ar-SA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میلیمتر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78733"/>
                  </a:ext>
                </a:extLst>
              </a:tr>
              <a:tr h="164898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3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ابعاد – عرض</a:t>
                      </a: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/</a:t>
                      </a: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میلیمتر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159808"/>
                  </a:ext>
                </a:extLst>
              </a:tr>
              <a:tr h="164898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4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شکل ظاهری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544069"/>
                  </a:ext>
                </a:extLst>
              </a:tr>
              <a:tr h="16489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5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ضخامت دیواره سطوح قابل رویت/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843045"/>
                  </a:ext>
                </a:extLst>
              </a:tr>
              <a:tr h="16489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6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ضخامت دیواره سطوح غیر قابل رویت/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103342"/>
                  </a:ext>
                </a:extLst>
              </a:tr>
              <a:tr h="16489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7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انحراف از راست بودن در یک متر/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211960"/>
                  </a:ext>
                </a:extLst>
              </a:tr>
              <a:tr h="27499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8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جرم واحد طول / درصد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335415"/>
                  </a:ext>
                </a:extLst>
              </a:tr>
              <a:tr h="30263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9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برگشت حرارتی </a:t>
                      </a: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/ 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درصد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569174"/>
                  </a:ext>
                </a:extLst>
              </a:tr>
              <a:tr h="30263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برگشت حرارتی 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پروفیل </a:t>
                      </a: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اصلی/ 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درصد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622447"/>
                  </a:ext>
                </a:extLst>
              </a:tr>
              <a:tr h="30263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11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برگشت حرارتی 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پروفیل </a:t>
                      </a: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کمکی/ 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درصد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399728"/>
                  </a:ext>
                </a:extLst>
              </a:tr>
              <a:tr h="27499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پروفیل در برابر ضربه ناشی از سقوط وزنه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323677"/>
                  </a:ext>
                </a:extLst>
              </a:tr>
              <a:tr h="27499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تغییرات ظاهری پس از قرارگیری در معرض حرارت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˚C</a:t>
                      </a: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150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45643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3121" y="2375078"/>
          <a:ext cx="5712642" cy="4373884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700786">
                  <a:extLst>
                    <a:ext uri="{9D8B030D-6E8A-4147-A177-3AD203B41FA5}">
                      <a16:colId xmlns:a16="http://schemas.microsoft.com/office/drawing/2014/main" val="1990818311"/>
                    </a:ext>
                  </a:extLst>
                </a:gridCol>
                <a:gridCol w="5011856">
                  <a:extLst>
                    <a:ext uri="{9D8B030D-6E8A-4147-A177-3AD203B41FA5}">
                      <a16:colId xmlns:a16="http://schemas.microsoft.com/office/drawing/2014/main" val="4210042243"/>
                    </a:ext>
                  </a:extLst>
                </a:gridCol>
              </a:tblGrid>
              <a:tr h="32978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14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پروفیل در برابر ضربه ناشی از سقوط وزنه پس از هوا زدگی مصنوعی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2379" marR="52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03333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ثبات رنگ پس از هوازدگی مصنوعی -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E*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547257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16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ثبات رنگ پس از هوازدگی مصنوعی -  </a:t>
                      </a:r>
                      <a:r>
                        <a:rPr lang="en-US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b*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108635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17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حداقل جوشپذیری- خمش کششی- نمونه منفرد /</a:t>
                      </a:r>
                      <a:r>
                        <a:rPr lang="en-US" sz="1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518882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18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حداقل جوشپذیری- خمش کششی- نمونه میانگین 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622859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19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حداقل جوشپذیری- خمش فشاری- نمونه منفرد 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434978"/>
                  </a:ext>
                </a:extLst>
              </a:tr>
              <a:tr h="337667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حداقل جوشپذیری- خمش فشاری- نمونه میانگین 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654757"/>
                  </a:ext>
                </a:extLst>
              </a:tr>
              <a:tr h="408637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استحکام در برابر ضربه چارپی بر روی آزمونه­های با دو شکاف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V</a:t>
                      </a: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شکل/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298664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22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نشانه گذاری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685620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23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خصوصيات مواد- حداقل دماي نرم شدن ويكات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(VST)</a:t>
                      </a: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˚C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36564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24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خصوصيات مواد- حداقل مقاومت در برابر ضربه چارپي/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075147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خصوصيات مواد- حداقل مدول الاستيسيته خمشي/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406598"/>
                  </a:ext>
                </a:extLst>
              </a:tr>
              <a:tr h="329780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26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8113" marR="581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خصوصيات مواد- حداقل مقاومت ضربه كششي/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 </a:t>
                      </a:r>
                    </a:p>
                  </a:txBody>
                  <a:tcPr marL="58113" marR="58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735045"/>
                  </a:ext>
                </a:extLst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783924" y="4350706"/>
          <a:ext cx="315913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Equation" r:id="rId3" imgW="355320" imgH="393480" progId="Equation.3">
                  <p:embed/>
                </p:oleObj>
              </mc:Choice>
              <mc:Fallback>
                <p:oleObj name="Equation" r:id="rId3" imgW="355320" imgH="39348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924" y="4350706"/>
                        <a:ext cx="315913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799416" y="4002069"/>
          <a:ext cx="315913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Equation" r:id="rId5" imgW="355292" imgH="393359" progId="Equation.3">
                  <p:embed/>
                </p:oleObj>
              </mc:Choice>
              <mc:Fallback>
                <p:oleObj name="Equation" r:id="rId5" imgW="355292" imgH="39335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9416" y="4002069"/>
                        <a:ext cx="315913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789741" y="3697779"/>
          <a:ext cx="3238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Equation" r:id="rId7" imgW="368140" imgH="393529" progId="Equation.3">
                  <p:embed/>
                </p:oleObj>
              </mc:Choice>
              <mc:Fallback>
                <p:oleObj name="Equation" r:id="rId7" imgW="368140" imgH="393529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741" y="3697779"/>
                        <a:ext cx="3238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835778" y="3340694"/>
          <a:ext cx="27781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name="Equation" r:id="rId9" imgW="355292" imgH="393359" progId="Equation.3">
                  <p:embed/>
                </p:oleObj>
              </mc:Choice>
              <mc:Fallback>
                <p:oleObj name="Equation" r:id="rId9" imgW="355292" imgH="393359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778" y="3340694"/>
                        <a:ext cx="277813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81823" y="4685669"/>
          <a:ext cx="2667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Equation" r:id="rId10" imgW="253890" imgH="393529" progId="Equation.3">
                  <p:embed/>
                </p:oleObj>
              </mc:Choice>
              <mc:Fallback>
                <p:oleObj name="Equation" r:id="rId10" imgW="253890" imgH="393529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823" y="4685669"/>
                        <a:ext cx="266700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1569078" y="5724189"/>
          <a:ext cx="2667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Equation" r:id="rId12" imgW="253890" imgH="393529" progId="Equation.3">
                  <p:embed/>
                </p:oleObj>
              </mc:Choice>
              <mc:Fallback>
                <p:oleObj name="Equation" r:id="rId12" imgW="253890" imgH="393529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078" y="5724189"/>
                        <a:ext cx="266700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820647" y="6038039"/>
          <a:ext cx="292944" cy="38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647" y="6038039"/>
                        <a:ext cx="292944" cy="382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1974684" y="6413999"/>
          <a:ext cx="251947" cy="293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Equation" r:id="rId15" imgW="355292" imgH="393359" progId="Equation.3">
                  <p:embed/>
                </p:oleObj>
              </mc:Choice>
              <mc:Fallback>
                <p:oleObj name="Equation" r:id="rId15" imgW="355292" imgH="393359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684" y="6413999"/>
                        <a:ext cx="251947" cy="293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67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27" y="939667"/>
            <a:ext cx="10819599" cy="2677648"/>
          </a:xfrm>
        </p:spPr>
        <p:txBody>
          <a:bodyPr/>
          <a:lstStyle/>
          <a:p>
            <a:pPr algn="r" rtl="1"/>
            <a:r>
              <a:rPr lang="fa-IR" sz="4400" dirty="0" smtClean="0">
                <a:cs typeface="B Lotus" panose="00000400000000000000" pitchFamily="2" charset="-78"/>
              </a:rPr>
              <a:t>استاندارد ملی </a:t>
            </a:r>
            <a:r>
              <a:rPr lang="fa-IR" sz="4400" dirty="0" smtClean="0">
                <a:solidFill>
                  <a:schemeClr val="accent1"/>
                </a:solidFill>
                <a:cs typeface="B Lotus" panose="00000400000000000000" pitchFamily="2" charset="-78"/>
              </a:rPr>
              <a:t>14565</a:t>
            </a:r>
            <a:r>
              <a:rPr lang="fa-IR" sz="4400" dirty="0" smtClean="0">
                <a:cs typeface="B Lotus" panose="00000400000000000000" pitchFamily="2" charset="-78"/>
              </a:rPr>
              <a:t>:</a:t>
            </a:r>
            <a:br>
              <a:rPr lang="fa-IR" sz="4400" dirty="0" smtClean="0">
                <a:cs typeface="B Lotus" panose="00000400000000000000" pitchFamily="2" charset="-78"/>
              </a:rPr>
            </a:br>
            <a:r>
              <a:rPr lang="fa-IR" sz="4400" dirty="0" smtClean="0">
                <a:cs typeface="B Lotus" panose="00000400000000000000" pitchFamily="2" charset="-78"/>
              </a:rPr>
              <a:t> کفپوش پلی وینیل کلراید نیمه منعطف</a:t>
            </a:r>
            <a:endParaRPr lang="en-US" sz="4400" dirty="0">
              <a:cs typeface="B Lotus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7" y="4317476"/>
            <a:ext cx="4305973" cy="25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4000" b="1" dirty="0" smtClean="0">
                <a:cs typeface="B Nazanin" panose="00000400000000000000" pitchFamily="2" charset="-78"/>
              </a:rPr>
              <a:t>تاریخچه اکسترودر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524712"/>
              </p:ext>
            </p:extLst>
          </p:nvPr>
        </p:nvGraphicFramePr>
        <p:xfrm>
          <a:off x="1154954" y="2726048"/>
          <a:ext cx="9450372" cy="326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9655">
                  <a:extLst>
                    <a:ext uri="{9D8B030D-6E8A-4147-A177-3AD203B41FA5}">
                      <a16:colId xmlns:a16="http://schemas.microsoft.com/office/drawing/2014/main" val="3996404418"/>
                    </a:ext>
                  </a:extLst>
                </a:gridCol>
                <a:gridCol w="3030717">
                  <a:extLst>
                    <a:ext uri="{9D8B030D-6E8A-4147-A177-3AD203B41FA5}">
                      <a16:colId xmlns:a16="http://schemas.microsoft.com/office/drawing/2014/main" val="3798969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Nazanin" panose="00000400000000000000" pitchFamily="2" charset="-78"/>
                        </a:rPr>
                        <a:t>دستاورد</a:t>
                      </a:r>
                      <a:endParaRPr lang="en-US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cs typeface="B Nazanin" panose="00000400000000000000" pitchFamily="2" charset="-78"/>
                        </a:rPr>
                        <a:t>تحولات (سال)</a:t>
                      </a:r>
                      <a:r>
                        <a:rPr lang="en-US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54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ساخت اولین دستگاه اکستروژن مواد گرمانرم</a:t>
                      </a:r>
                      <a:endParaRPr lang="en-US" sz="20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b="1" dirty="0" smtClean="0">
                          <a:cs typeface="B Nazanin" panose="00000400000000000000" pitchFamily="2" charset="-78"/>
                        </a:rPr>
                        <a:t>1935</a:t>
                      </a:r>
                      <a:endParaRPr lang="en-US" sz="20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977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اولین مطالعه کمی در مورد انتقال جامد</a:t>
                      </a:r>
                      <a:endParaRPr lang="en-US" sz="20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b="1" dirty="0" smtClean="0">
                          <a:cs typeface="B Nazanin" panose="00000400000000000000" pitchFamily="2" charset="-78"/>
                        </a:rPr>
                        <a:t>1950</a:t>
                      </a:r>
                      <a:endParaRPr lang="en-US" sz="20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51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اولین مطالعات کمی مورد انتقال مذاب</a:t>
                      </a:r>
                      <a:endParaRPr lang="en-US" sz="20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b="1" dirty="0" smtClean="0">
                          <a:cs typeface="B Nazanin" panose="00000400000000000000" pitchFamily="2" charset="-78"/>
                        </a:rPr>
                        <a:t>1966</a:t>
                      </a:r>
                      <a:endParaRPr lang="en-US" sz="20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983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ct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توسعه اکسترودر</a:t>
                      </a:r>
                      <a:r>
                        <a:rPr lang="fa-IR" sz="20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ها به منظور تولید جریان انبساطی (کششی) قوی</a:t>
                      </a:r>
                    </a:p>
                    <a:p>
                      <a:pPr marL="342900" indent="-342900" algn="ct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توسعه دستگاه هایی با 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L/D </a:t>
                      </a:r>
                      <a:r>
                        <a:rPr lang="fa-IR" sz="20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 بالاتر</a:t>
                      </a:r>
                      <a:endParaRPr lang="en-US" sz="2000" dirty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b="1" dirty="0" smtClean="0">
                          <a:cs typeface="B Nazanin" panose="00000400000000000000" pitchFamily="2" charset="-78"/>
                        </a:rPr>
                        <a:t>تا 2000</a:t>
                      </a:r>
                      <a:endParaRPr lang="en-US" sz="20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824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تجاری شدن اکسترودر تک مارپیچ پر سرعت</a:t>
                      </a:r>
                      <a:r>
                        <a:rPr lang="fa-IR" sz="20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</a:t>
                      </a:r>
                    </a:p>
                    <a:p>
                      <a:pPr marL="0" marR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rpm</a:t>
                      </a:r>
                      <a:r>
                        <a:rPr lang="fa-IR" sz="2000" baseline="0" dirty="0" smtClean="0">
                          <a:latin typeface="Times New Roman" panose="02020603050405020304" pitchFamily="18" charset="0"/>
                          <a:cs typeface="B Nazanin" panose="00000400000000000000" pitchFamily="2" charset="-78"/>
                        </a:rPr>
                        <a:t> 1500-1000  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B Nazanin" panose="00000400000000000000" pitchFamily="2" charset="-78"/>
                        </a:rPr>
                        <a:t>2010-2005</a:t>
                      </a:r>
                      <a:endParaRPr lang="en-US" sz="2000" b="1" dirty="0" smtClean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93517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044" y="1176344"/>
            <a:ext cx="8761413" cy="706964"/>
          </a:xfrm>
        </p:spPr>
        <p:txBody>
          <a:bodyPr/>
          <a:lstStyle/>
          <a:p>
            <a:pPr algn="r" rtl="1"/>
            <a:r>
              <a:rPr lang="fa-IR" b="1" dirty="0" smtClean="0">
                <a:solidFill>
                  <a:srgbClr val="EBEBEB"/>
                </a:solidFill>
                <a:cs typeface="B Lotus" panose="00000400000000000000" pitchFamily="2" charset="-78"/>
              </a:rPr>
              <a:t>خلاصه آزمون ها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885361" y="2378500"/>
          <a:ext cx="9830640" cy="4025005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1530079">
                  <a:extLst>
                    <a:ext uri="{9D8B030D-6E8A-4147-A177-3AD203B41FA5}">
                      <a16:colId xmlns:a16="http://schemas.microsoft.com/office/drawing/2014/main" val="4171912592"/>
                    </a:ext>
                  </a:extLst>
                </a:gridCol>
                <a:gridCol w="8300561">
                  <a:extLst>
                    <a:ext uri="{9D8B030D-6E8A-4147-A177-3AD203B41FA5}">
                      <a16:colId xmlns:a16="http://schemas.microsoft.com/office/drawing/2014/main" val="3040931241"/>
                    </a:ext>
                  </a:extLst>
                </a:gridCol>
              </a:tblGrid>
              <a:tr h="12447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رديف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ویژگی/شرح آزمون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663194"/>
                  </a:ext>
                </a:extLst>
              </a:tr>
              <a:tr h="294070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ضخامت کل/ میلی متر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595176"/>
                  </a:ext>
                </a:extLst>
              </a:tr>
              <a:tr h="294070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راستی لبه در طول کفپوش</a:t>
                      </a:r>
                      <a:r>
                        <a:rPr lang="fa-IR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/ میلی­متر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267580"/>
                  </a:ext>
                </a:extLst>
              </a:tr>
              <a:tr h="387426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3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راست و قائمه بودن لبه براي ابعاد كوچکتر يا مساوي 305 ميلي­متر / میلی­متر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756500"/>
                  </a:ext>
                </a:extLst>
              </a:tr>
              <a:tr h="382240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4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راست و قائمه بودن لبه براي ابعاد بزرگتر يا مساوي 305 ميلي­متر / میلی­متر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3270"/>
                  </a:ext>
                </a:extLst>
              </a:tr>
              <a:tr h="294070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5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پایداری ابعادی بعد از قرارگیری در معرض گرما / درصد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435867"/>
                  </a:ext>
                </a:extLst>
              </a:tr>
              <a:tr h="323633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6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ضربه کفپوش با ضخامت کمتر از 5/2 میلی­متر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226550"/>
                  </a:ext>
                </a:extLst>
              </a:tr>
              <a:tr h="323633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7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ضربه کفپوش با ضخامت بیشتر از 5/2 میلی­متر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811138"/>
                  </a:ext>
                </a:extLst>
              </a:tr>
              <a:tr h="294070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8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حداقل انعطاف­پذیری/ میلی­متر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741977"/>
                  </a:ext>
                </a:extLst>
              </a:tr>
              <a:tr h="374979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9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در برابر فرو رفتگی در دمای </a:t>
                      </a: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C</a:t>
                      </a:r>
                      <a:r>
                        <a:rPr lang="fa-IR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25/0 </a:t>
                      </a: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fa-IR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25 /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raditional Arabic" panose="02020603050405020304" pitchFamily="18" charset="-78"/>
                        </a:rPr>
                        <a:t> </a:t>
                      </a:r>
                      <a:r>
                        <a:rPr lang="fa-IR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میلی­متر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168850"/>
                  </a:ext>
                </a:extLst>
              </a:tr>
              <a:tr h="323633">
                <a:tc>
                  <a:txBody>
                    <a:bodyPr/>
                    <a:lstStyle/>
                    <a:p>
                      <a:pPr marL="80010" marR="0" indent="-5842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نشانه­گذاری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56013" marR="5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59364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8351" y="1884377"/>
            <a:ext cx="8548259" cy="2677648"/>
          </a:xfrm>
        </p:spPr>
        <p:txBody>
          <a:bodyPr/>
          <a:lstStyle/>
          <a:p>
            <a:pPr algn="r" rtl="1"/>
            <a:r>
              <a:rPr lang="fa-IR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استاندارد</a:t>
            </a:r>
            <a:r>
              <a:rPr lang="fa-IR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ملی </a:t>
            </a:r>
            <a:r>
              <a:rPr lang="fa-IR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19086</a:t>
            </a:r>
            <a:r>
              <a:rPr lang="fa-IR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: 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/>
            </a:r>
            <a:b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</a:br>
            <a:r>
              <a:rPr lang="ar-SA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دیوارپوش </a:t>
            </a:r>
            <a:r>
              <a:rPr lang="fa-IR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پلی­وینیل </a:t>
            </a:r>
            <a:r>
              <a:rPr lang="fa-IR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کلراید(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PVC</a:t>
            </a:r>
            <a:r>
              <a:rPr lang="fa-IR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)صلب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/>
            </a:r>
            <a:b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</a:br>
            <a:r>
              <a:rPr lang="fa-IR" sz="4400" b="1" dirty="0" smtClean="0">
                <a:ea typeface="Times New Roman" panose="02020603050405020304" pitchFamily="18" charset="0"/>
              </a:rPr>
              <a:t> </a:t>
            </a:r>
            <a:r>
              <a:rPr lang="fa-IR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دارای لایه تزئینی</a:t>
            </a:r>
            <a:endParaRPr lang="en-US" sz="4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1346"/>
            <a:ext cx="2573066" cy="370665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702" y="4498658"/>
            <a:ext cx="3626032" cy="2037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369" y="5208090"/>
            <a:ext cx="3636334" cy="16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523348" y="2511432"/>
          <a:ext cx="4911992" cy="3257773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806154">
                  <a:extLst>
                    <a:ext uri="{9D8B030D-6E8A-4147-A177-3AD203B41FA5}">
                      <a16:colId xmlns:a16="http://schemas.microsoft.com/office/drawing/2014/main" val="2184363790"/>
                    </a:ext>
                  </a:extLst>
                </a:gridCol>
                <a:gridCol w="4105838">
                  <a:extLst>
                    <a:ext uri="{9D8B030D-6E8A-4147-A177-3AD203B41FA5}">
                      <a16:colId xmlns:a16="http://schemas.microsoft.com/office/drawing/2014/main" val="3276145998"/>
                    </a:ext>
                  </a:extLst>
                </a:gridCol>
              </a:tblGrid>
              <a:tr h="29182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رديف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Zar" panose="00000400000000000000" pitchFamily="2" charset="-78"/>
                        </a:rPr>
                        <a:t>ویژگی/شرح آزمون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691515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وضعيت ظاهري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146507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طول/ میلی متر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028106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عرض / میلی متر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477816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ضخامت/ میلی متر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987338"/>
                  </a:ext>
                </a:extLst>
              </a:tr>
              <a:tr h="370471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انحراف از راستی لبه در هر متر/میلی متر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347848"/>
                  </a:ext>
                </a:extLst>
              </a:tr>
              <a:tr h="370471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6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انحراف از تخت بودن / میلی متر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925371"/>
                  </a:ext>
                </a:extLst>
              </a:tr>
              <a:tr h="432579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7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حداکثر پایداری ابعادی/ درصد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297850"/>
                  </a:ext>
                </a:extLst>
              </a:tr>
              <a:tr h="432579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8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به ضربه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88495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49052" y="2511432"/>
          <a:ext cx="4623168" cy="2506425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889505">
                  <a:extLst>
                    <a:ext uri="{9D8B030D-6E8A-4147-A177-3AD203B41FA5}">
                      <a16:colId xmlns:a16="http://schemas.microsoft.com/office/drawing/2014/main" val="3717357269"/>
                    </a:ext>
                  </a:extLst>
                </a:gridCol>
                <a:gridCol w="3733663">
                  <a:extLst>
                    <a:ext uri="{9D8B030D-6E8A-4147-A177-3AD203B41FA5}">
                      <a16:colId xmlns:a16="http://schemas.microsoft.com/office/drawing/2014/main" val="1689695512"/>
                    </a:ext>
                  </a:extLst>
                </a:gridCol>
              </a:tblGrid>
              <a:tr h="275610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انعطاف­پذیری و خمش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951779"/>
                  </a:ext>
                </a:extLst>
              </a:tr>
              <a:tr h="275610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قابلیت افروزش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205726"/>
                  </a:ext>
                </a:extLst>
              </a:tr>
              <a:tr h="275610">
                <a:tc>
                  <a:txBody>
                    <a:bodyPr/>
                    <a:lstStyle/>
                    <a:p>
                      <a:pPr marL="80010" marR="0" indent="-5842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کیفیت اکستروژن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45743" marR="45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515226"/>
                  </a:ext>
                </a:extLst>
              </a:tr>
              <a:tr h="27561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12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نسبت به بخار آب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540170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13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مقاومت گرمایی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460371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14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چسپندگی پوشش به زیر لایه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700761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15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B Lotus" panose="00000400000000000000" pitchFamily="2" charset="-78"/>
                        </a:rPr>
                        <a:t>نشانه گذاري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raditional Arabic" panose="02020603050405020304" pitchFamily="18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84426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465134" y="910278"/>
            <a:ext cx="2669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600" b="1" dirty="0">
                <a:solidFill>
                  <a:srgbClr val="EBEBEB"/>
                </a:solidFill>
                <a:ea typeface="+mj-ea"/>
                <a:cs typeface="B Lotus" panose="00000400000000000000" pitchFamily="2" charset="-78"/>
              </a:rPr>
              <a:t>خلاصه آزمون ها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3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اندازه گیری ابعاد</a:t>
            </a:r>
            <a:endParaRPr lang="en-US" dirty="0">
              <a:cs typeface="B Nazanin" panose="00000400000000000000" pitchFamily="2" charset="-7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882353"/>
              </p:ext>
            </p:extLst>
          </p:nvPr>
        </p:nvGraphicFramePr>
        <p:xfrm>
          <a:off x="6589336" y="2707195"/>
          <a:ext cx="5062790" cy="874673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{3B4B98B0-60AC-42C2-AFA5-B58CD77FA1E5}</a:tableStyleId>
              </a:tblPr>
              <a:tblGrid>
                <a:gridCol w="778528">
                  <a:extLst>
                    <a:ext uri="{9D8B030D-6E8A-4147-A177-3AD203B41FA5}">
                      <a16:colId xmlns:a16="http://schemas.microsoft.com/office/drawing/2014/main" val="842114854"/>
                    </a:ext>
                  </a:extLst>
                </a:gridCol>
                <a:gridCol w="4284262">
                  <a:extLst>
                    <a:ext uri="{9D8B030D-6E8A-4147-A177-3AD203B41FA5}">
                      <a16:colId xmlns:a16="http://schemas.microsoft.com/office/drawing/2014/main" val="2085576321"/>
                    </a:ext>
                  </a:extLst>
                </a:gridCol>
              </a:tblGrid>
              <a:tr h="299956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ميانگين قطر خارجي </a:t>
                      </a: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dem</a:t>
                      </a:r>
                      <a:r>
                        <a:rPr lang="fa-IR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/ میلیمتر</a:t>
                      </a: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324489499"/>
                  </a:ext>
                </a:extLst>
              </a:tr>
              <a:tr h="247133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2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حداقل ضخامت ديواره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emin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ar-SA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/</a:t>
                      </a: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میلیمتر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78212422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3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حداكثر ميانگين ضخامت ديواره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em,max</a:t>
                      </a:r>
                      <a:r>
                        <a:rPr lang="fa-I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/ میلیمتر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81350182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46" y="2492324"/>
            <a:ext cx="2941333" cy="1264257"/>
          </a:xfrm>
          <a:prstGeom prst="rect">
            <a:avLst/>
          </a:prstGeom>
        </p:spPr>
      </p:pic>
      <p:pic>
        <p:nvPicPr>
          <p:cNvPr id="14338" name="Picture 2" descr="نتیجه تصویری برای کولیس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1382" r="-189" b="22108"/>
          <a:stretch/>
        </p:blipFill>
        <p:spPr bwMode="auto">
          <a:xfrm>
            <a:off x="556181" y="4312765"/>
            <a:ext cx="2836840" cy="178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913664"/>
              </p:ext>
            </p:extLst>
          </p:nvPr>
        </p:nvGraphicFramePr>
        <p:xfrm>
          <a:off x="6448499" y="4558275"/>
          <a:ext cx="5344463" cy="1794056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{3B4B98B0-60AC-42C2-AFA5-B58CD77FA1E5}</a:tableStyleId>
              </a:tblPr>
              <a:tblGrid>
                <a:gridCol w="847878">
                  <a:extLst>
                    <a:ext uri="{9D8B030D-6E8A-4147-A177-3AD203B41FA5}">
                      <a16:colId xmlns:a16="http://schemas.microsoft.com/office/drawing/2014/main" val="1806681466"/>
                    </a:ext>
                  </a:extLst>
                </a:gridCol>
                <a:gridCol w="4496585">
                  <a:extLst>
                    <a:ext uri="{9D8B030D-6E8A-4147-A177-3AD203B41FA5}">
                      <a16:colId xmlns:a16="http://schemas.microsoft.com/office/drawing/2014/main" val="121153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1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  <a:cs typeface="B Lotus" panose="00000400000000000000" pitchFamily="2" charset="-78"/>
                        </a:rPr>
                        <a:t>ابعاد-</a:t>
                      </a: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 ميانگين قطر خارجي نرگي/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1123943011"/>
                  </a:ext>
                </a:extLst>
              </a:tr>
              <a:tr h="28475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ابعاد- ميانگين قطر داخلي مادگي/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687787698"/>
                  </a:ext>
                </a:extLst>
              </a:tr>
              <a:tr h="28475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ابعاد-حداقل </a:t>
                      </a: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ضخامت ديواره </a:t>
                      </a:r>
                      <a:r>
                        <a:rPr lang="en-US" sz="1600" dirty="0" err="1">
                          <a:effectLst/>
                          <a:cs typeface="B Lotus" panose="00000400000000000000" pitchFamily="2" charset="-78"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  <a:cs typeface="B Lotus" panose="00000400000000000000" pitchFamily="2" charset="-78"/>
                        </a:rPr>
                        <a:t>min</a:t>
                      </a: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196747825"/>
                  </a:ext>
                </a:extLst>
              </a:tr>
              <a:tr h="28475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4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ابعاد-حداکثر </a:t>
                      </a: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میانگین ضخامت دیواره </a:t>
                      </a:r>
                      <a:r>
                        <a:rPr lang="en-US" sz="1600" dirty="0" err="1">
                          <a:effectLst/>
                          <a:cs typeface="B Lotus" panose="00000400000000000000" pitchFamily="2" charset="-78"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  <a:cs typeface="B Lotus" panose="00000400000000000000" pitchFamily="2" charset="-78"/>
                        </a:rPr>
                        <a:t>max</a:t>
                      </a: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4095386290"/>
                  </a:ext>
                </a:extLst>
              </a:tr>
              <a:tr h="16069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5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ابعاد-حداقل </a:t>
                      </a: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ضخامت نرگی و مادگی/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4250627612"/>
                  </a:ext>
                </a:extLst>
              </a:tr>
              <a:tr h="37896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6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effectLst/>
                          <a:cs typeface="B Lotus" panose="00000400000000000000" pitchFamily="2" charset="-78"/>
                        </a:rPr>
                        <a:t>ابعاد-طول </a:t>
                      </a:r>
                      <a:r>
                        <a:rPr lang="fa-IR" sz="1600" dirty="0">
                          <a:effectLst/>
                          <a:cs typeface="B Lotus" panose="00000400000000000000" pitchFamily="2" charset="-78"/>
                        </a:rPr>
                        <a:t>نرگی و مادگی/ میلیمتر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Lotus" panose="00000400000000000000" pitchFamily="2" charset="-78"/>
                      </a:endParaRPr>
                    </a:p>
                  </a:txBody>
                  <a:tcPr marL="57162" marR="57162" marT="0" marB="0" anchor="ctr"/>
                </a:tc>
                <a:extLst>
                  <a:ext uri="{0D108BD9-81ED-4DB2-BD59-A6C34878D82A}">
                    <a16:rowId xmlns:a16="http://schemas.microsoft.com/office/drawing/2014/main" val="269786448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993009" y="2182305"/>
            <a:ext cx="1659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Lotus" panose="00000400000000000000" pitchFamily="2" charset="-78"/>
              </a:rPr>
              <a:t>لوله:</a:t>
            </a:r>
            <a:endParaRPr lang="en-US" sz="2000" b="1" dirty="0">
              <a:cs typeface="B Lotus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33845" y="4112710"/>
            <a:ext cx="1659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Lotus" panose="00000400000000000000" pitchFamily="2" charset="-78"/>
              </a:rPr>
              <a:t>اتصال:</a:t>
            </a:r>
            <a:endParaRPr lang="en-US" sz="2000" b="1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77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ابعاد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85" y="2489331"/>
            <a:ext cx="3483624" cy="317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889" y="2392217"/>
            <a:ext cx="6392313" cy="391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790" y="1157490"/>
            <a:ext cx="8761413" cy="706964"/>
          </a:xfrm>
        </p:spPr>
        <p:txBody>
          <a:bodyPr/>
          <a:lstStyle/>
          <a:p>
            <a:pPr algn="r"/>
            <a:r>
              <a:rPr lang="fa-IR" b="1" dirty="0">
                <a:solidFill>
                  <a:schemeClr val="bg1"/>
                </a:solidFill>
                <a:cs typeface="B Lotus" panose="00000400000000000000" pitchFamily="2" charset="-78"/>
              </a:rPr>
              <a:t>مقاومت ضربه (روش گردش ساعت) </a:t>
            </a:r>
            <a:r>
              <a:rPr lang="en-US" b="1" dirty="0">
                <a:solidFill>
                  <a:schemeClr val="tx1"/>
                </a:solidFill>
                <a:cs typeface="B Lotus" panose="00000400000000000000" pitchFamily="2" charset="-78"/>
              </a:rPr>
              <a:t/>
            </a:r>
            <a:br>
              <a:rPr lang="en-US" b="1" dirty="0">
                <a:solidFill>
                  <a:schemeClr val="tx1"/>
                </a:solidFill>
                <a:cs typeface="B Lotus" panose="00000400000000000000" pitchFamily="2" charset="-78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39"/>
          <a:stretch/>
        </p:blipFill>
        <p:spPr>
          <a:xfrm>
            <a:off x="5802198" y="3081500"/>
            <a:ext cx="5761865" cy="25841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19654" y="5853334"/>
            <a:ext cx="491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dirty="0"/>
              <a:t> </a:t>
            </a:r>
            <a:r>
              <a:rPr lang="fa-IR" dirty="0" smtClean="0">
                <a:cs typeface="B Nazanin" panose="00000400000000000000" pitchFamily="2" charset="-78"/>
              </a:rPr>
              <a:t>میزان بروز نقص با نرخ صحیح ضربه </a:t>
            </a:r>
            <a:r>
              <a:rPr lang="en-US" dirty="0" smtClean="0">
                <a:cs typeface="B Nazanin" panose="00000400000000000000" pitchFamily="2" charset="-78"/>
              </a:rPr>
              <a:t>(True Impact Rate)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2348" t="1719" r="33475" b="2465"/>
          <a:stretch/>
        </p:blipFill>
        <p:spPr>
          <a:xfrm>
            <a:off x="641124" y="2219245"/>
            <a:ext cx="2278665" cy="45633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07951" y="2142109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11438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02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185772"/>
            <a:ext cx="8761413" cy="706964"/>
          </a:xfrm>
        </p:spPr>
        <p:txBody>
          <a:bodyPr/>
          <a:lstStyle/>
          <a:p>
            <a:pPr algn="r"/>
            <a:r>
              <a:rPr lang="fa-IR" b="1" dirty="0">
                <a:solidFill>
                  <a:schemeClr val="bg1"/>
                </a:solidFill>
                <a:cs typeface="B Lotus" panose="00000400000000000000" pitchFamily="2" charset="-78"/>
              </a:rPr>
              <a:t>مقاومت به ضربه (روش پلکانی)</a:t>
            </a:r>
            <a:r>
              <a:rPr lang="en-US" b="1" dirty="0">
                <a:solidFill>
                  <a:schemeClr val="bg1"/>
                </a:solidFill>
                <a:cs typeface="B Lotus" panose="00000400000000000000" pitchFamily="2" charset="-78"/>
              </a:rPr>
              <a:t/>
            </a:r>
            <a:br>
              <a:rPr lang="en-US" b="1" dirty="0">
                <a:solidFill>
                  <a:schemeClr val="bg1"/>
                </a:solidFill>
                <a:cs typeface="B Lotus" panose="00000400000000000000" pitchFamily="2" charset="-78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947" y="3135384"/>
            <a:ext cx="5696877" cy="8167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604" y="3986651"/>
            <a:ext cx="5896703" cy="2043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09" y="2221101"/>
            <a:ext cx="2556086" cy="464795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94829" y="2221101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11437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58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47098" y="169837"/>
            <a:ext cx="838199" cy="767687"/>
          </a:xfrm>
        </p:spPr>
        <p:txBody>
          <a:bodyPr/>
          <a:lstStyle/>
          <a:p>
            <a:pPr rtl="1"/>
            <a:fld id="{82984E24-BEB2-4F11-B565-8103FFAAC0B9}" type="slidenum">
              <a:rPr lang="en-US" sz="2000" smtClean="0"/>
              <a:pPr rtl="1"/>
              <a:t>37</a:t>
            </a:fld>
            <a:endParaRPr lang="en-US" sz="200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9986" y="945862"/>
            <a:ext cx="9780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استحکام در برابر ضربه چارپی</a:t>
            </a:r>
            <a:endParaRPr kumimoji="0" lang="en-US" alt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15686" y="1107448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2-9277</a:t>
            </a:r>
            <a:endParaRPr lang="en-US" b="1" dirty="0"/>
          </a:p>
        </p:txBody>
      </p:sp>
      <p:pic>
        <p:nvPicPr>
          <p:cNvPr id="24578" name="Picture 2" descr="http://www.firstlink.asia/UserFiles/Image/332e9289-78c1-4a43-bea2-c7bb0284ecf2/2019_Blast/Victor/June_2019/Charpy___Iz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6" y="3936551"/>
            <a:ext cx="4718759" cy="207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ites.google.com/site/gobanengineeringnotes/_/rsrc/1280510586185/materials-testing/impact-testing/charpy-impact-test/Image%20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67" y="3104618"/>
            <a:ext cx="4050385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استحکام ضربه ای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/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370243" y="1809682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16039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8843" y="3362204"/>
            <a:ext cx="10417853" cy="34163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آزمون استحکام ضربه ای یک اتصال با سقوط آن بر یک سطح صلب انجام می شود. پس از اعمال ضربه، اتصال مورد آزمون از نظر ایجاد ترک ( به صورت چشمی و بدون بزرگ نمایی) بررسی می شود.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91243" y="3135086"/>
            <a:ext cx="10619014" cy="28030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مقاومت پروفیل در برابر ضربه ناشی از سقوط وزنه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22353"/>
            <a:ext cx="8825659" cy="34163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20066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202" y="3456151"/>
            <a:ext cx="7344659" cy="953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08" y="2147532"/>
            <a:ext cx="1939876" cy="45075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3337" y="3266388"/>
            <a:ext cx="7381188" cy="157427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29" y="954815"/>
            <a:ext cx="8761413" cy="706964"/>
          </a:xfrm>
        </p:spPr>
        <p:txBody>
          <a:bodyPr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آشنایی با اکسترودر (رانشگر) 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5160" t="34468" r="42474" b="20948"/>
          <a:stretch/>
        </p:blipFill>
        <p:spPr>
          <a:xfrm>
            <a:off x="568555" y="2424587"/>
            <a:ext cx="5323668" cy="31513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38" y="2320865"/>
            <a:ext cx="4890301" cy="398129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208673" y="2390504"/>
            <a:ext cx="4982066" cy="3954248"/>
          </a:xfrm>
          <a:prstGeom prst="roundRect">
            <a:avLst/>
          </a:prstGeom>
          <a:noFill/>
          <a:ln w="28575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مقاومت به ضربه</a:t>
            </a:r>
            <a:endParaRPr lang="en-US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73" y="3249386"/>
            <a:ext cx="10748208" cy="14641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EN 477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95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انعطاف پذیری و خمش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0739" y="4952482"/>
            <a:ext cx="5132299" cy="8186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28" y="2758954"/>
            <a:ext cx="3689400" cy="2602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222" y="3566410"/>
            <a:ext cx="5056639" cy="132648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10901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2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>
                <a:cs typeface="B Nazanin" panose="00000400000000000000" pitchFamily="2" charset="-78"/>
              </a:rPr>
              <a:t>اثر جهت یافتگی برخواص کششی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51"/>
          <a:stretch/>
        </p:blipFill>
        <p:spPr>
          <a:xfrm>
            <a:off x="55565" y="5217427"/>
            <a:ext cx="9693221" cy="12557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343" r="14692" b="16264"/>
          <a:stretch/>
        </p:blipFill>
        <p:spPr>
          <a:xfrm>
            <a:off x="212272" y="2316666"/>
            <a:ext cx="4783711" cy="2762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5" y="6473207"/>
            <a:ext cx="4055142" cy="309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87111" t="36466" r="2825" b="40799"/>
          <a:stretch/>
        </p:blipFill>
        <p:spPr>
          <a:xfrm>
            <a:off x="10099446" y="3325585"/>
            <a:ext cx="571275" cy="1172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117" y="2376714"/>
            <a:ext cx="3902250" cy="2463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1596" t="7909" r="70651" b="73567"/>
          <a:stretch/>
        </p:blipFill>
        <p:spPr>
          <a:xfrm>
            <a:off x="10099446" y="2128157"/>
            <a:ext cx="506186" cy="109945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7908472" y="2529114"/>
            <a:ext cx="1883228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409214" y="3697908"/>
            <a:ext cx="1213757" cy="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b="1" dirty="0">
                <a:solidFill>
                  <a:schemeClr val="bg1"/>
                </a:solidFill>
                <a:cs typeface="B Lotus" panose="00000400000000000000" pitchFamily="2" charset="-78"/>
              </a:rPr>
              <a:t>دماي نرمي </a:t>
            </a:r>
            <a:r>
              <a:rPr lang="ar-SA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ويكات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666" y="3854668"/>
            <a:ext cx="4949073" cy="2722644"/>
          </a:xfrm>
        </p:spPr>
        <p:txBody>
          <a:bodyPr/>
          <a:lstStyle/>
          <a:p>
            <a:pPr marL="0" algn="just" rtl="1">
              <a:lnSpc>
                <a:spcPct val="150000"/>
              </a:lnSpc>
              <a:spcBef>
                <a:spcPts val="0"/>
              </a:spcBef>
              <a:tabLst>
                <a:tab pos="720090" algn="l"/>
              </a:tabLst>
            </a:pPr>
            <a:r>
              <a:rPr lang="ar-SA" b="1" dirty="0">
                <a:latin typeface="Times New Roman" panose="02020603050405020304" pitchFamily="18" charset="0"/>
                <a:ea typeface="Times New Roman" panose="02020603050405020304" pitchFamily="18" charset="0"/>
                <a:cs typeface="Lotus" panose="00000400000000000000" pitchFamily="2" charset="-78"/>
              </a:rPr>
              <a:t>اساس روش آزمون عبارت است از تعيين دمايي به عنوان دماي نرمي ويكات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Lotus" panose="00000400000000000000" pitchFamily="2" charset="-78"/>
              </a:rPr>
              <a:t>( VST )</a:t>
            </a:r>
            <a:r>
              <a:rPr lang="ar-SA" b="1" dirty="0">
                <a:latin typeface="Times New Roman" panose="02020603050405020304" pitchFamily="18" charset="0"/>
                <a:ea typeface="Times New Roman" panose="02020603050405020304" pitchFamily="18" charset="0"/>
                <a:cs typeface="Lotus" panose="00000400000000000000" pitchFamily="2" charset="-78"/>
              </a:rPr>
              <a:t> بر حسب درجه سلسيوس</a:t>
            </a:r>
            <a:r>
              <a:rPr lang="ar-S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Lotus" panose="00000400000000000000" pitchFamily="2" charset="-78"/>
              </a:rPr>
              <a:t> </a:t>
            </a:r>
            <a:r>
              <a:rPr lang="ar-SA" b="1" dirty="0">
                <a:latin typeface="Times New Roman" panose="02020603050405020304" pitchFamily="18" charset="0"/>
                <a:ea typeface="Times New Roman" panose="02020603050405020304" pitchFamily="18" charset="0"/>
                <a:cs typeface="Lotus" panose="00000400000000000000" pitchFamily="2" charset="-78"/>
              </a:rPr>
              <a:t>در آن دما فرورونده ي استاندارد بتواند تحت نيروي 1 ± 50 نيوتن به اندازه يك ميلي متر در آزمونه اي تهيه شده از ديواره لوله فرو رود ، در حالي كه درجه حرارت با سرعت ثابتي افزايش مي يابد </a:t>
            </a:r>
            <a:r>
              <a:rPr lang="ar-SA" dirty="0">
                <a:latin typeface="Times New Roman" panose="02020603050405020304" pitchFamily="18" charset="0"/>
                <a:ea typeface="Times New Roman" panose="02020603050405020304" pitchFamily="18" charset="0"/>
                <a:cs typeface="Lotus" panose="00000400000000000000" pitchFamily="2" charset="-78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693790" y="3541228"/>
            <a:ext cx="5830478" cy="288527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89" y="2523679"/>
            <a:ext cx="4115928" cy="2661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5823" y="5659371"/>
            <a:ext cx="1583703" cy="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79 C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94408" y="5418317"/>
            <a:ext cx="3253316" cy="1220772"/>
          </a:xfrm>
          <a:prstGeom prst="round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294829" y="2221101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2414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43464" y="5659371"/>
            <a:ext cx="98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لوله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5290" y="6085190"/>
            <a:ext cx="1583703" cy="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77 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874" y="6076242"/>
            <a:ext cx="98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اتصالات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3373" y="5844037"/>
            <a:ext cx="197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 smtClean="0">
                <a:cs typeface="B Nazanin" panose="00000400000000000000" pitchFamily="2" charset="-78"/>
              </a:rPr>
              <a:t>محدودیت درصد فیلر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2018318" y="5988534"/>
            <a:ext cx="315126" cy="1754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b="1" dirty="0">
                <a:solidFill>
                  <a:schemeClr val="bg1"/>
                </a:solidFill>
                <a:cs typeface="B Lotus" panose="00000400000000000000" pitchFamily="2" charset="-78"/>
              </a:rPr>
              <a:t>حداکثر برگشت طولي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4445" y="4161516"/>
            <a:ext cx="2442381" cy="619252"/>
          </a:xfrm>
        </p:spPr>
        <p:txBody>
          <a:bodyPr>
            <a:no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400" dirty="0" smtClean="0">
                <a:cs typeface="B Nazanin" panose="00000400000000000000" pitchFamily="2" charset="-78"/>
              </a:rPr>
              <a:t>لوله </a:t>
            </a:r>
            <a:r>
              <a:rPr lang="fa-IR" sz="2400" dirty="0">
                <a:cs typeface="B Nazanin" panose="00000400000000000000" pitchFamily="2" charset="-78"/>
              </a:rPr>
              <a:t>نباید هیچ حباب یا ترکی را نشان </a:t>
            </a:r>
            <a:r>
              <a:rPr lang="fa-IR" sz="2400" dirty="0" smtClean="0">
                <a:cs typeface="B Nazanin" panose="00000400000000000000" pitchFamily="2" charset="-78"/>
              </a:rPr>
              <a:t>دهد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609" y="3602581"/>
            <a:ext cx="2408083" cy="2123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61"/>
          <a:stretch/>
        </p:blipFill>
        <p:spPr>
          <a:xfrm>
            <a:off x="0" y="2497839"/>
            <a:ext cx="5631036" cy="424703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134573" y="2229175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17614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842422" y="3677970"/>
            <a:ext cx="165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52788" y="3473777"/>
            <a:ext cx="3044857" cy="2210586"/>
          </a:xfrm>
          <a:prstGeom prst="round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615599" y="3473777"/>
            <a:ext cx="3044857" cy="2210586"/>
          </a:xfrm>
          <a:prstGeom prst="round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22689" y="3294668"/>
            <a:ext cx="3007150" cy="254524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b="1" dirty="0">
                <a:solidFill>
                  <a:schemeClr val="bg1"/>
                </a:solidFill>
                <a:cs typeface="B Lotus" panose="00000400000000000000" pitchFamily="2" charset="-78"/>
              </a:rPr>
              <a:t>سفتی حلقوی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45</a:t>
            </a:fld>
            <a:endParaRPr lang="en-US"/>
          </a:p>
        </p:txBody>
      </p:sp>
      <p:pic>
        <p:nvPicPr>
          <p:cNvPr id="12292" name="Picture 4" descr="http://www.dutcotennant.com/uploads/products/ring-stiffnes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362" y="3398138"/>
            <a:ext cx="2521670" cy="336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700" t="18674" r="30861" b="49716"/>
          <a:stretch/>
        </p:blipFill>
        <p:spPr>
          <a:xfrm>
            <a:off x="101795" y="2479413"/>
            <a:ext cx="4507912" cy="253166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373426" y="2165991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11436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993" t="54637" b="22300"/>
          <a:stretch/>
        </p:blipFill>
        <p:spPr>
          <a:xfrm>
            <a:off x="823621" y="5158865"/>
            <a:ext cx="5240143" cy="1703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780" t="89152" r="41810" b="-1087"/>
          <a:stretch/>
        </p:blipFill>
        <p:spPr>
          <a:xfrm>
            <a:off x="5285478" y="3186706"/>
            <a:ext cx="2656827" cy="1117076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4524866" y="2455682"/>
            <a:ext cx="367645" cy="250239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22112"/>
            <a:ext cx="8761413" cy="706964"/>
          </a:xfrm>
        </p:spPr>
        <p:txBody>
          <a:bodyPr/>
          <a:lstStyle/>
          <a:p>
            <a:pPr algn="r" rtl="1"/>
            <a:r>
              <a:rPr lang="fa-IR" sz="2800" b="1" dirty="0">
                <a:solidFill>
                  <a:schemeClr val="bg1"/>
                </a:solidFill>
                <a:cs typeface="B Lotus" panose="00000400000000000000" pitchFamily="2" charset="-78"/>
              </a:rPr>
              <a:t>الزامات كارايي </a:t>
            </a:r>
            <a:r>
              <a:rPr lang="fa-IR" sz="28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سامانه-</a:t>
            </a:r>
            <a:br>
              <a:rPr lang="fa-IR" sz="2800" b="1" dirty="0" smtClean="0">
                <a:solidFill>
                  <a:schemeClr val="bg1"/>
                </a:solidFill>
                <a:cs typeface="B Lotus" panose="00000400000000000000" pitchFamily="2" charset="-78"/>
              </a:rPr>
            </a:br>
            <a:r>
              <a:rPr lang="fa-IR" sz="28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 </a:t>
            </a:r>
            <a:r>
              <a:rPr lang="fa-IR" sz="2800" b="1" dirty="0">
                <a:solidFill>
                  <a:schemeClr val="bg1"/>
                </a:solidFill>
                <a:cs typeface="B Lotus" panose="00000400000000000000" pitchFamily="2" charset="-78"/>
              </a:rPr>
              <a:t>كيپ بودن اتصال هاي داراي واشر آببند </a:t>
            </a:r>
            <a:r>
              <a:rPr lang="fa-IR" sz="28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لاستيكي</a:t>
            </a:r>
            <a:r>
              <a:rPr lang="en-US" sz="28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cs typeface="B Lotus" panose="00000400000000000000" pitchFamily="2" charset="-78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357" y="3151188"/>
            <a:ext cx="7190015" cy="2520270"/>
          </a:xfrm>
        </p:spPr>
        <p:txBody>
          <a:bodyPr>
            <a:normAutofit fontScale="85000" lnSpcReduction="20000"/>
          </a:bodyPr>
          <a:lstStyle/>
          <a:p>
            <a:pPr algn="r" rtl="1"/>
            <a:endParaRPr lang="en-US" dirty="0" smtClean="0"/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نمونه مونتاژشده از لوله و اتصالات در معرض سه فشار منفی داخلی هوا </a:t>
            </a:r>
            <a:r>
              <a:rPr lang="en-US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(P1)</a:t>
            </a:r>
            <a:r>
              <a:rPr lang="fa-IR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، سپس فشار داخلی هیدرواستاتیک اولیه </a:t>
            </a:r>
            <a:r>
              <a:rPr lang="en-US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(P2)</a:t>
            </a:r>
            <a:r>
              <a:rPr lang="fa-IR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و فشار هیدرواستاتیک ثانویه</a:t>
            </a:r>
            <a:r>
              <a:rPr lang="en-US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(P3)</a:t>
            </a:r>
            <a:r>
              <a:rPr lang="fa-IR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قرار می گیرد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8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محل اتصال از نقطه نظر نشتی بررسی می شود</a:t>
            </a:r>
            <a:r>
              <a:rPr lang="fa-IR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134573" y="2229175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12575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14" y="3566433"/>
            <a:ext cx="3418800" cy="16151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02529" y="3211286"/>
            <a:ext cx="7750628" cy="27921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4E24-BEB2-4F11-B565-8103FFAAC0B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0" y="3171706"/>
            <a:ext cx="6623406" cy="108416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4000" b="1" dirty="0" smtClean="0">
                <a:cs typeface="B Nazanin" panose="00000400000000000000" pitchFamily="2" charset="-78"/>
              </a:rPr>
              <a:t>تخریب گرمایی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1289959" y="2411316"/>
            <a:ext cx="10406498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B Nazanin" panose="00000400000000000000" pitchFamily="2" charset="-78"/>
              </a:rPr>
              <a:t>واکنش هیدروکلرید زدایی و تشکیل پیوند دوگانه در پلی وینیل کلراید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4" y="4438255"/>
            <a:ext cx="4430485" cy="1852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5446" b="19862"/>
          <a:stretch/>
        </p:blipFill>
        <p:spPr>
          <a:xfrm>
            <a:off x="6654136" y="4255872"/>
            <a:ext cx="4683092" cy="248194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703469" y="5314507"/>
            <a:ext cx="832637" cy="364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مقاومت </a:t>
            </a:r>
            <a:r>
              <a:rPr lang="fa-IR" b="1" dirty="0" smtClean="0">
                <a:cs typeface="B Nazanin" panose="00000400000000000000" pitchFamily="2" charset="-78"/>
              </a:rPr>
              <a:t>گرمایی</a:t>
            </a:r>
            <a:r>
              <a:rPr lang="en-US" b="1" dirty="0" smtClean="0">
                <a:cs typeface="B Nazanin" panose="00000400000000000000" pitchFamily="2" charset="-78"/>
              </a:rPr>
              <a:t>  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65" y="3478316"/>
            <a:ext cx="6620148" cy="192099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10786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358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472" y="1166917"/>
            <a:ext cx="8761413" cy="706964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chemeClr val="bg1"/>
                </a:solidFill>
                <a:cs typeface="B Lotus" panose="00000400000000000000" pitchFamily="2" charset="-78"/>
              </a:rPr>
              <a:t>الزامات كارايي </a:t>
            </a:r>
            <a:r>
              <a:rPr lang="fa-IR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سامانه-</a:t>
            </a:r>
            <a:br>
              <a:rPr lang="fa-IR" b="1" dirty="0" smtClean="0">
                <a:solidFill>
                  <a:schemeClr val="bg1"/>
                </a:solidFill>
                <a:cs typeface="B Lotus" panose="00000400000000000000" pitchFamily="2" charset="-78"/>
              </a:rPr>
            </a:br>
            <a:r>
              <a:rPr lang="fa-IR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 </a:t>
            </a:r>
            <a:r>
              <a:rPr lang="fa-IR" b="1" dirty="0">
                <a:solidFill>
                  <a:schemeClr val="bg1"/>
                </a:solidFill>
                <a:cs typeface="B Lotus" panose="00000400000000000000" pitchFamily="2" charset="-78"/>
              </a:rPr>
              <a:t>چرخه دماي بالا</a:t>
            </a:r>
            <a:r>
              <a:rPr lang="en-US" b="1" dirty="0">
                <a:solidFill>
                  <a:schemeClr val="bg1"/>
                </a:solidFill>
                <a:cs typeface="B Lotus" panose="00000400000000000000" pitchFamily="2" charset="-78"/>
              </a:rPr>
              <a:t/>
            </a:r>
            <a:br>
              <a:rPr lang="en-US" b="1" dirty="0">
                <a:solidFill>
                  <a:schemeClr val="bg1"/>
                </a:solidFill>
                <a:cs typeface="B Lotus" panose="00000400000000000000" pitchFamily="2" charset="-78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14" y="3163033"/>
            <a:ext cx="6141676" cy="2901043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مجموعه لوله ها و اتصالات تحت تعدادی چرخه معین در معرض الگوی معینی از چرخه حرارتی (1500) با استفاده از آب گرم و سرد قرار می گیرد . نشت ناپذیری محل های اتصال  و میزان شکم دادن لوله ها مورد بررسی قرار می گیرد.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49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11435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05" y="3082839"/>
            <a:ext cx="4133533" cy="298123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flipV="1">
            <a:off x="5394937" y="3113312"/>
            <a:ext cx="6455229" cy="2950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231" y="2453161"/>
            <a:ext cx="2469036" cy="1325563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طبقه بندی اکسترودرها</a:t>
            </a:r>
            <a:endParaRPr lang="en-US" sz="32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0575" y="98385"/>
          <a:ext cx="8824914" cy="662309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941638">
                  <a:extLst>
                    <a:ext uri="{9D8B030D-6E8A-4147-A177-3AD203B41FA5}">
                      <a16:colId xmlns:a16="http://schemas.microsoft.com/office/drawing/2014/main" val="3159461789"/>
                    </a:ext>
                  </a:extLst>
                </a:gridCol>
                <a:gridCol w="2941638">
                  <a:extLst>
                    <a:ext uri="{9D8B030D-6E8A-4147-A177-3AD203B41FA5}">
                      <a16:colId xmlns:a16="http://schemas.microsoft.com/office/drawing/2014/main" val="339197417"/>
                    </a:ext>
                  </a:extLst>
                </a:gridCol>
                <a:gridCol w="2941638">
                  <a:extLst>
                    <a:ext uri="{9D8B030D-6E8A-4147-A177-3AD203B41FA5}">
                      <a16:colId xmlns:a16="http://schemas.microsoft.com/office/drawing/2014/main" val="3406153088"/>
                    </a:ext>
                  </a:extLst>
                </a:gridCol>
              </a:tblGrid>
              <a:tr h="150245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تغذیه مذاب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نرم کردن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تک مرحله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چند مرحله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آمیزه کاری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تک مارپیچ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های مارپیچی</a:t>
                      </a:r>
                    </a:p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 (پیوسته)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186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اکسترودرهای مارپیچ دوقلو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پمپ دنده ای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دنده ای ستاره ای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</a:t>
                      </a: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 با بیش از دو مارپیچ</a:t>
                      </a:r>
                      <a:endParaRPr lang="fa-IR" b="0" dirty="0" smtClean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چند مارپیچ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9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دیسک حلزونی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گردونه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دیسک بسته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دیسکی پله ای</a:t>
                      </a:r>
                      <a:endParaRPr lang="en-US" b="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اکسترودرهای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کاهنده ویسکوزیته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های دیسکی یا گردونه (پیوسته)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50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بدون مارپیچ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نوع ذوب دیسکی یا مارپیچی</a:t>
                      </a:r>
                      <a:endParaRPr lang="en-US" b="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ذوب کششی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47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تغذیه مذاب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اکسترودر پلاستیک سازی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رئومتر موئین</a:t>
                      </a:r>
                      <a:endParaRPr lang="en-US" b="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رام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رفت و برگشتی </a:t>
                      </a:r>
                    </a:p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 ( ناپیوسته)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13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واحد پلاستیک</a:t>
                      </a: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 سازی در ماشین آلات قالب گیری تزریقی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اکسترودر آمیزه کاری</a:t>
                      </a:r>
                      <a:endParaRPr lang="en-US" b="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تک پیچ رفت و برگشتی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167874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659724" y="2502816"/>
            <a:ext cx="2022050" cy="131975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اثرات حرارت دهي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/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252408" y="2232594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12175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4097" y="3151642"/>
            <a:ext cx="6205082" cy="34163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Nazanin" panose="00000400000000000000" pitchFamily="2" charset="-78"/>
              </a:rPr>
              <a:t>ارزیابی اثرات گرمایش  بر اتصالات لوله های گرما نرم قالب توسط: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الف: آون هوا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ب: حمام مایع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Nazanin" panose="00000400000000000000" pitchFamily="2" charset="-78"/>
              </a:rPr>
              <a:t>سطوح قالب قبل و بعد از حرارت دهی مورد آزمون قرار می گیرد و هر گونه ترک، تاول و ورقه ورقه شدن بررسی می شود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3" y="2895827"/>
            <a:ext cx="4855084" cy="33090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48943" y="3156857"/>
            <a:ext cx="6694714" cy="34562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>
                <a:solidFill>
                  <a:schemeClr val="bg1"/>
                </a:solidFill>
                <a:cs typeface="B Lotus" panose="00000400000000000000" pitchFamily="2" charset="-78"/>
              </a:rPr>
              <a:t>مقاومت در برابر دي </a:t>
            </a:r>
            <a:r>
              <a:rPr lang="fa-IR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كلرومتان ( درجه ژل شدن)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40183" y="4990497"/>
            <a:ext cx="4613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نتیجه قابل قبول:</a:t>
            </a: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هیچ 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حمله­ای به هیچ بخشی از نمونه آزمون نشده باشد</a:t>
            </a:r>
            <a:endParaRPr lang="en-US" sz="3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9403237" y="2156290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10609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95567" y="3257094"/>
            <a:ext cx="635838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روش:</a:t>
            </a:r>
          </a:p>
          <a:p>
            <a:pPr algn="r" rtl="1">
              <a:lnSpc>
                <a:spcPct val="150000"/>
              </a:lnSpc>
            </a:pP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نمونه با طول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mm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160 که بر اساس ضخامتش در یک انتها پخ زده شده به مدت 1 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  <a:sym typeface="Symbol" panose="05050102010706020507" pitchFamily="18" charset="2"/>
              </a:rPr>
              <a:t>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30 دقیقه در دمای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c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  <a:sym typeface="Symbol" panose="05050102010706020507" pitchFamily="18" charset="2"/>
              </a:rPr>
              <a:t>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 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  <a:sym typeface="Symbol" panose="05050102010706020507" pitchFamily="18" charset="2"/>
              </a:rPr>
              <a:t></a:t>
            </a:r>
            <a:r>
              <a:rPr lang="fa-I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15 در دی کلرومتان غوطه ور می شود.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</p:txBody>
      </p:sp>
      <p:pic>
        <p:nvPicPr>
          <p:cNvPr id="15362" name="Picture 2" descr="Dichloromethane molecular stru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76" y="4829500"/>
            <a:ext cx="1136089" cy="113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293909" y="3299381"/>
            <a:ext cx="7018256" cy="2799761"/>
          </a:xfrm>
          <a:prstGeom prst="roundRect">
            <a:avLst/>
          </a:prstGeom>
          <a:noFill/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0" y="2220686"/>
            <a:ext cx="3727611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7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2924"/>
            <a:ext cx="8761413" cy="1954589"/>
          </a:xfrm>
        </p:spPr>
        <p:txBody>
          <a:bodyPr/>
          <a:lstStyle/>
          <a:p>
            <a:pPr algn="r" rtl="1"/>
            <a:r>
              <a:rPr lang="fa-IR" sz="2800" dirty="0" smtClean="0">
                <a:cs typeface="B Nazanin" panose="00000400000000000000" pitchFamily="2" charset="-78"/>
              </a:rPr>
              <a:t>مقاومت جوش پذیری </a:t>
            </a:r>
            <a:br>
              <a:rPr lang="fa-IR" sz="2800" dirty="0" smtClean="0">
                <a:cs typeface="B Nazanin" panose="00000400000000000000" pitchFamily="2" charset="-78"/>
              </a:rPr>
            </a:br>
            <a:r>
              <a:rPr lang="fa-IR" sz="2800" dirty="0" smtClean="0">
                <a:cs typeface="B Nazanin" panose="00000400000000000000" pitchFamily="2" charset="-78"/>
              </a:rPr>
              <a:t>- خمشی فشاری</a:t>
            </a:r>
            <a:br>
              <a:rPr lang="fa-IR" sz="2800" dirty="0" smtClean="0">
                <a:cs typeface="B Nazanin" panose="00000400000000000000" pitchFamily="2" charset="-78"/>
              </a:rPr>
            </a:br>
            <a:r>
              <a:rPr lang="fa-IR" sz="2800" dirty="0" smtClean="0">
                <a:cs typeface="B Nazanin" panose="00000400000000000000" pitchFamily="2" charset="-78"/>
              </a:rPr>
              <a:t>- خمش کششی</a:t>
            </a:r>
            <a:endParaRPr lang="en-US" sz="2800" dirty="0">
              <a:cs typeface="B Nazanin" panose="000004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3629" y="4348167"/>
            <a:ext cx="3031500" cy="21501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10930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629" y="3406026"/>
            <a:ext cx="7748573" cy="986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8" y="2427513"/>
            <a:ext cx="3863475" cy="30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29210"/>
            <a:ext cx="8761413" cy="706964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chemeClr val="bg1"/>
                </a:solidFill>
                <a:cs typeface="B Lotus" panose="00000400000000000000" pitchFamily="2" charset="-78"/>
              </a:rPr>
              <a:t>حداقل درصد جرمی رزین </a:t>
            </a:r>
            <a:r>
              <a:rPr lang="en-US" b="1" dirty="0">
                <a:solidFill>
                  <a:schemeClr val="bg1"/>
                </a:solidFill>
                <a:cs typeface="B Lotus" panose="00000400000000000000" pitchFamily="2" charset="-78"/>
              </a:rPr>
              <a:t>PVC</a:t>
            </a:r>
            <a:r>
              <a:rPr lang="en-US" b="1" dirty="0">
                <a:solidFill>
                  <a:schemeClr val="tx1"/>
                </a:solidFill>
                <a:cs typeface="B Lotus" panose="00000400000000000000" pitchFamily="2" charset="-78"/>
              </a:rPr>
              <a:t/>
            </a:r>
            <a:br>
              <a:rPr lang="en-US" b="1" dirty="0">
                <a:solidFill>
                  <a:schemeClr val="tx1"/>
                </a:solidFill>
                <a:cs typeface="B Lotus" panose="00000400000000000000" pitchFamily="2" charset="-78"/>
              </a:rPr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512" t="29484" r="66357" b="32952"/>
          <a:stretch/>
        </p:blipFill>
        <p:spPr>
          <a:xfrm>
            <a:off x="4713402" y="4113917"/>
            <a:ext cx="2013599" cy="13388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759410" y="2202123"/>
            <a:ext cx="2799761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5-10237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13402" y="3457180"/>
            <a:ext cx="6358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A </a:t>
            </a:r>
            <a:r>
              <a:rPr lang="fa-I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(اندازه گیری خاکستر سولفاته نشده)</a:t>
            </a: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اعمال حرارت به نمونه در کوره تا دمای 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C</a:t>
            </a:r>
            <a:r>
              <a:rPr lang="fa-I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50 </a:t>
            </a:r>
            <a:r>
              <a:rPr lang="fa-IR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  <a:sym typeface="Symbol" panose="05050102010706020507" pitchFamily="18" charset="2"/>
              </a:rPr>
              <a:t> 950 به مدت 10 دقیقه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40024" y="3157979"/>
            <a:ext cx="7018256" cy="2799761"/>
          </a:xfrm>
          <a:prstGeom prst="roundRect">
            <a:avLst/>
          </a:prstGeom>
          <a:noFill/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3"/>
          <a:srcRect l="82312" t="73544"/>
          <a:stretch/>
        </p:blipFill>
        <p:spPr>
          <a:xfrm>
            <a:off x="6851025" y="4472843"/>
            <a:ext cx="1305366" cy="661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3985" y="5093819"/>
            <a:ext cx="616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 smtClean="0">
                <a:cs typeface="B Lotus" panose="00000400000000000000" pitchFamily="2" charset="-78"/>
              </a:rPr>
              <a:t>حد پذیرش:</a:t>
            </a:r>
          </a:p>
          <a:p>
            <a:pPr algn="r" rtl="1"/>
            <a:r>
              <a:rPr lang="fa-IR" b="1" dirty="0" smtClean="0">
                <a:cs typeface="B Lotus" panose="00000400000000000000" pitchFamily="2" charset="-78"/>
                <a:sym typeface="Symbol" panose="05050102010706020507" pitchFamily="18" charset="2"/>
              </a:rPr>
              <a:t>80   </a:t>
            </a:r>
            <a:endParaRPr lang="en-US" b="1" dirty="0">
              <a:cs typeface="B Lotus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3791" t="-56" r="25129" b="1"/>
          <a:stretch/>
        </p:blipFill>
        <p:spPr>
          <a:xfrm>
            <a:off x="602757" y="2798481"/>
            <a:ext cx="3410704" cy="311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آزمون هوازدگی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8371" y="3196670"/>
            <a:ext cx="4592368" cy="6135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248873" y="2147533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1"/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EN477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62377" y="4114800"/>
            <a:ext cx="418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انجام آزمون مقاومت در برابر سقوط وزنه</a:t>
            </a:r>
          </a:p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انجام آزمون ثبات رنگ : </a:t>
            </a:r>
            <a:r>
              <a:rPr lang="en-US" b="1" dirty="0" smtClean="0">
                <a:cs typeface="B Nazanin" panose="00000400000000000000" pitchFamily="2" charset="-78"/>
              </a:rPr>
              <a:t>EN 20105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907"/>
          <a:stretch/>
        </p:blipFill>
        <p:spPr>
          <a:xfrm>
            <a:off x="152878" y="2447492"/>
            <a:ext cx="5138338" cy="1667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7" y="4360821"/>
            <a:ext cx="4770396" cy="1884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864" y="4437965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تخت و مسطح بودن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4" y="2533290"/>
            <a:ext cx="2769707" cy="2410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670" y="2318290"/>
            <a:ext cx="7086423" cy="1252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3242" y="5086817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فیلر گیج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01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>
                <a:cs typeface="B Nazanin" panose="00000400000000000000" pitchFamily="2" charset="-78"/>
              </a:rPr>
              <a:t>قابلیت افروزش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041" y="2984745"/>
            <a:ext cx="7727118" cy="2341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55" y="5282449"/>
            <a:ext cx="5643406" cy="1146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7302"/>
            <a:ext cx="3980183" cy="2404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94" y="4780719"/>
            <a:ext cx="1356897" cy="2022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326085" y="1964401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ملی </a:t>
            </a:r>
            <a:r>
              <a:rPr lang="fa-IR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4-7271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41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مقاومت نسبت به بخار آب </a:t>
            </a:r>
            <a:endParaRPr lang="en-US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1612" y="2604813"/>
            <a:ext cx="6201327" cy="27945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86" y="2853046"/>
            <a:ext cx="3984538" cy="30959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401273" y="1680632"/>
            <a:ext cx="2351988" cy="806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آزمون :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EN 438-2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3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دستیابی به محصول با کیفیت مطلوب</a:t>
            </a:r>
            <a:endParaRPr lang="en-US" dirty="0"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462500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82984E24-BEB2-4F11-B565-8103FFAAC0B9}" type="slidenum">
              <a:rPr lang="en-US" smtClean="0">
                <a:cs typeface="B Nazanin" panose="00000400000000000000" pitchFamily="2" charset="-78"/>
              </a:rPr>
              <a:pPr rtl="1"/>
              <a:t>58</a:t>
            </a:fld>
            <a:endParaRPr lang="en-US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3514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18" y="360475"/>
            <a:ext cx="8120780" cy="60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82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آشنایی با </a:t>
            </a:r>
            <a:r>
              <a:rPr lang="fa-IR" dirty="0" smtClean="0">
                <a:cs typeface="B Nazanin" panose="00000400000000000000" pitchFamily="2" charset="-78"/>
              </a:rPr>
              <a:t>اکسترودر تک مارپیچ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44601077"/>
              </p:ext>
            </p:extLst>
          </p:nvPr>
        </p:nvGraphicFramePr>
        <p:xfrm>
          <a:off x="570234" y="2658870"/>
          <a:ext cx="3035312" cy="385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76654" y="2465824"/>
            <a:ext cx="15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 smtClean="0">
                <a:cs typeface="B Lotus" panose="00000400000000000000" pitchFamily="2" charset="-78"/>
              </a:rPr>
              <a:t>مراحل :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t="21776"/>
          <a:stretch/>
        </p:blipFill>
        <p:spPr>
          <a:xfrm>
            <a:off x="3181912" y="2573518"/>
            <a:ext cx="9010088" cy="32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اکسترودر دو مارپیچ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877"/>
          <a:stretch/>
        </p:blipFill>
        <p:spPr>
          <a:xfrm>
            <a:off x="60497" y="2111604"/>
            <a:ext cx="11491266" cy="41572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>
                <a:cs typeface="B Nazanin" panose="00000400000000000000" pitchFamily="2" charset="-78"/>
              </a:rPr>
              <a:t>اکسترودر دو مارپیچ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201529"/>
              </p:ext>
            </p:extLst>
          </p:nvPr>
        </p:nvGraphicFramePr>
        <p:xfrm>
          <a:off x="1212261" y="2702481"/>
          <a:ext cx="8824914" cy="34848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359739">
                  <a:extLst>
                    <a:ext uri="{9D8B030D-6E8A-4147-A177-3AD203B41FA5}">
                      <a16:colId xmlns:a16="http://schemas.microsoft.com/office/drawing/2014/main" val="3861387463"/>
                    </a:ext>
                  </a:extLst>
                </a:gridCol>
                <a:gridCol w="2523537">
                  <a:extLst>
                    <a:ext uri="{9D8B030D-6E8A-4147-A177-3AD203B41FA5}">
                      <a16:colId xmlns:a16="http://schemas.microsoft.com/office/drawing/2014/main" val="834476935"/>
                    </a:ext>
                  </a:extLst>
                </a:gridCol>
                <a:gridCol w="2941638">
                  <a:extLst>
                    <a:ext uri="{9D8B030D-6E8A-4147-A177-3AD203B41FA5}">
                      <a16:colId xmlns:a16="http://schemas.microsoft.com/office/drawing/2014/main" val="381327572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کم سرعت</a:t>
                      </a: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 برای اکستروژن پروفایل</a:t>
                      </a:r>
                      <a:endParaRPr lang="en-US" b="0" dirty="0">
                        <a:cs typeface="B Nazanin" panose="00000400000000000000" pitchFamily="2" charset="-78"/>
                      </a:endParaRP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پر سرعت برای آمیزه کاری</a:t>
                      </a:r>
                      <a:endParaRPr lang="en-US" b="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هم سوگرد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در هم تنیده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8318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ناهمسوگرد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65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مخروطی برای اکستروژن پروفیل</a:t>
                      </a:r>
                    </a:p>
                    <a:p>
                      <a:pPr marL="285750" marR="0" indent="-28575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موازی برای اکستروژن پروفیل</a:t>
                      </a:r>
                    </a:p>
                    <a:p>
                      <a:pPr marL="285750" marR="0" indent="-28575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پرسرعت</a:t>
                      </a: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 برای آمیزه کاری</a:t>
                      </a:r>
                      <a:endParaRPr lang="en-US" b="0" dirty="0" smtClean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</a:t>
                      </a:r>
                      <a:r>
                        <a:rPr lang="fa-IR" b="1" baseline="0" dirty="0" smtClean="0">
                          <a:cs typeface="B Nazanin" panose="00000400000000000000" pitchFamily="2" charset="-78"/>
                        </a:rPr>
                        <a:t> ناهمسوگرد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بدون در هم تنیدگی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72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طول مارپیچ</a:t>
                      </a: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 یکسان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baseline="0" dirty="0" smtClean="0">
                          <a:cs typeface="B Nazanin" panose="00000400000000000000" pitchFamily="2" charset="-78"/>
                        </a:rPr>
                        <a:t>طول مارپیچ غیر یکسان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همسوگرد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460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انتقال ماده مذاب داخلی به جلو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انتقال ماده مذاب به عقب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انتقال جامدات داخلی به عقب</a:t>
                      </a:r>
                    </a:p>
                    <a:p>
                      <a:pPr marL="285750" indent="-28575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b="0" dirty="0" smtClean="0">
                          <a:cs typeface="B Nazanin" panose="00000400000000000000" pitchFamily="2" charset="-78"/>
                        </a:rPr>
                        <a:t>نرم سازی داخلی با انتقال رو به عقب</a:t>
                      </a:r>
                      <a:endParaRPr lang="en-US" b="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 smtClean="0">
                          <a:cs typeface="B Nazanin" panose="00000400000000000000" pitchFamily="2" charset="-78"/>
                        </a:rPr>
                        <a:t>اکسترودر هم مرکز</a:t>
                      </a:r>
                      <a:endParaRPr lang="en-US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082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5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432" y="2628354"/>
            <a:ext cx="5274296" cy="36752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4E24-BEB2-4F11-B565-8103FFAAC0B9}" type="slidenum">
              <a:rPr lang="en-US" smtClean="0">
                <a:cs typeface="B Nazanin" panose="00000400000000000000" pitchFamily="2" charset="-78"/>
              </a:rPr>
              <a:t>9</a:t>
            </a:fld>
            <a:endParaRPr lang="en-US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810766"/>
            <a:ext cx="2507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درجه جلوبرندگی زیاد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لقی کم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زمان اقامت کم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43362" y="2631343"/>
            <a:ext cx="276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خاصیت خود تمیز شوندگی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درجه جلوبرندگی کم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دوباره آرایش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نرخ برش بالا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669" y="5394190"/>
            <a:ext cx="27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کاهش نرخ برش به سمت دای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امکان افزودن درصد پرکننده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6038" y="50359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>
                <a:cs typeface="B Nazanin" panose="00000400000000000000" pitchFamily="2" charset="-78"/>
              </a:rPr>
              <a:t>درجه جلوبرندگی </a:t>
            </a:r>
            <a:r>
              <a:rPr lang="fa-IR" dirty="0" smtClean="0">
                <a:cs typeface="B Nazanin" panose="00000400000000000000" pitchFamily="2" charset="-78"/>
              </a:rPr>
              <a:t>زیاد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Nazanin" panose="00000400000000000000" pitchFamily="2" charset="-78"/>
              </a:rPr>
              <a:t>امکان افزایش نرخ تولید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>
                <a:cs typeface="B Nazanin" panose="00000400000000000000" pitchFamily="2" charset="-78"/>
              </a:rPr>
              <a:t>اکسترودر دو مارپیچ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2641633"/>
            <a:ext cx="2507530" cy="119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069737" y="2618771"/>
            <a:ext cx="2565606" cy="1293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7200" y="5184742"/>
            <a:ext cx="2507530" cy="10652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069738" y="4848068"/>
            <a:ext cx="2565606" cy="10890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125905" y="3073138"/>
            <a:ext cx="716437" cy="438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8105819" y="5144965"/>
            <a:ext cx="716437" cy="438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3043077" y="3058213"/>
            <a:ext cx="603314" cy="346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3043077" y="5547971"/>
            <a:ext cx="603314" cy="2686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2942</TotalTime>
  <Words>2249</Words>
  <Application>Microsoft Office PowerPoint</Application>
  <PresentationFormat>Widescreen</PresentationFormat>
  <Paragraphs>615</Paragraphs>
  <Slides>59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7" baseType="lpstr">
      <vt:lpstr>Arial</vt:lpstr>
      <vt:lpstr>B Lotus</vt:lpstr>
      <vt:lpstr>B Nazanin</vt:lpstr>
      <vt:lpstr>B Zar</vt:lpstr>
      <vt:lpstr>Calibri</vt:lpstr>
      <vt:lpstr>Calibri Light</vt:lpstr>
      <vt:lpstr>Century Gothic</vt:lpstr>
      <vt:lpstr>Lotus</vt:lpstr>
      <vt:lpstr>Segoe UI</vt:lpstr>
      <vt:lpstr>Symbol</vt:lpstr>
      <vt:lpstr>Times New Roman</vt:lpstr>
      <vt:lpstr>Traditional Arabic</vt:lpstr>
      <vt:lpstr>Wingdings</vt:lpstr>
      <vt:lpstr>Wingdings 3</vt:lpstr>
      <vt:lpstr>Ion Boardroom</vt:lpstr>
      <vt:lpstr>Office Theme</vt:lpstr>
      <vt:lpstr>1_Office Theme</vt:lpstr>
      <vt:lpstr>Equation</vt:lpstr>
      <vt:lpstr>آشنایی با فرآیند اکستروژن الزامات و روش های آزمون فرآورده های پی وی سی</vt:lpstr>
      <vt:lpstr>PowerPoint Presentation</vt:lpstr>
      <vt:lpstr>تاریخچه اکسترودر</vt:lpstr>
      <vt:lpstr>آشنایی با اکسترودر (رانشگر) </vt:lpstr>
      <vt:lpstr>طبقه بندی اکسترودرها</vt:lpstr>
      <vt:lpstr>آشنایی با اکسترودر تک مارپیچ</vt:lpstr>
      <vt:lpstr>اکسترودر دو مارپیچ</vt:lpstr>
      <vt:lpstr>اکسترودر دو مارپیچ</vt:lpstr>
      <vt:lpstr>اکسترودر دو مارپیچ</vt:lpstr>
      <vt:lpstr>PowerPoint Presentation</vt:lpstr>
      <vt:lpstr>PowerPoint Presentation</vt:lpstr>
      <vt:lpstr>چگونه می توان نواقص را برطرف کرد؟</vt:lpstr>
      <vt:lpstr>PowerPoint Presentation</vt:lpstr>
      <vt:lpstr>خواص عمومی مواد پی وی سی</vt:lpstr>
      <vt:lpstr>چگالی</vt:lpstr>
      <vt:lpstr>خواص مکانیکی PVC</vt:lpstr>
      <vt:lpstr>خواص گرمایی PVC</vt:lpstr>
      <vt:lpstr>مقایسه اکستروژن پلاستیک های رایج </vt:lpstr>
      <vt:lpstr>فیوژن</vt:lpstr>
      <vt:lpstr>اثر پارامترهای فرآیندی بر سطح فیوژن</vt:lpstr>
      <vt:lpstr>اثر سطح فیوژن بر خواص کششی</vt:lpstr>
      <vt:lpstr>اثر سطح فیوژن برآزمون ضربه</vt:lpstr>
      <vt:lpstr>محصولات فرآورده پی وی سی</vt:lpstr>
      <vt:lpstr>9118- سامانه های لوله گذاری مدفون در خاک برای کاربردهای فاضلاب و زهکشی ثقلی- (PVC-U) 9119- سامانه های لوله گذاری برای کاربردهای تخلیه فاضلاب و پساب ساختمان- (PVC-U) 12142 -سامانه های لوله گذاری آب باران برای کاربرد روکار وناودان- (PVC-U) 13361- سیستم های لوله گذاری برای کاربردهای آبرسانی ، فاضلاب و زهکشی تحت فشار مدفون در  خاک و بالای سطح زمین - (PVC-U) </vt:lpstr>
      <vt:lpstr>خلاصه آزمون ها لوله پلي وينیل کلراید سخت (PVC-U) </vt:lpstr>
      <vt:lpstr>خلاصه آزمون ها فرآورده اتصال پلی وینیل کلراید سخت (PVC-U) </vt:lpstr>
      <vt:lpstr>استاندارد ملی 12291: پروفیل اصلی بدون پوشش با سطوح رنگی روشن نوع مصرف درب و پنجره  - (U-PVC)</vt:lpstr>
      <vt:lpstr>خلاصه آزمون ها</vt:lpstr>
      <vt:lpstr>استاندارد ملی 14565:  کفپوش پلی وینیل کلراید نیمه منعطف</vt:lpstr>
      <vt:lpstr>خلاصه آزمون ها </vt:lpstr>
      <vt:lpstr>استاندارد ملی 19086:  دیوارپوش پلی­وینیل کلراید(PVC)صلب  دارای لایه تزئینی</vt:lpstr>
      <vt:lpstr>PowerPoint Presentation</vt:lpstr>
      <vt:lpstr>اندازه گیری ابعاد</vt:lpstr>
      <vt:lpstr>ابعاد</vt:lpstr>
      <vt:lpstr>مقاومت ضربه (روش گردش ساعت)  </vt:lpstr>
      <vt:lpstr>مقاومت به ضربه (روش پلکانی) </vt:lpstr>
      <vt:lpstr>PowerPoint Presentation</vt:lpstr>
      <vt:lpstr>استحکام ضربه ای </vt:lpstr>
      <vt:lpstr>مقاومت پروفیل در برابر ضربه ناشی از سقوط وزنه</vt:lpstr>
      <vt:lpstr>مقاومت به ضربه</vt:lpstr>
      <vt:lpstr>انعطاف پذیری و خمش</vt:lpstr>
      <vt:lpstr>اثر جهت یافتگی برخواص کششی</vt:lpstr>
      <vt:lpstr>دماي نرمي ويكات</vt:lpstr>
      <vt:lpstr>حداکثر برگشت طولي</vt:lpstr>
      <vt:lpstr>سفتی حلقوی </vt:lpstr>
      <vt:lpstr>الزامات كارايي سامانه-  كيپ بودن اتصال هاي داراي واشر آببند لاستيكي </vt:lpstr>
      <vt:lpstr>تخریب گرمایی</vt:lpstr>
      <vt:lpstr>مقاومت گرمایی  </vt:lpstr>
      <vt:lpstr>الزامات كارايي سامانه-  چرخه دماي بالا </vt:lpstr>
      <vt:lpstr>اثرات حرارت دهي  </vt:lpstr>
      <vt:lpstr>مقاومت در برابر دي كلرومتان ( درجه ژل شدن) </vt:lpstr>
      <vt:lpstr>مقاومت جوش پذیری  - خمشی فشاری - خمش کششی</vt:lpstr>
      <vt:lpstr>حداقل درصد جرمی رزین PVC </vt:lpstr>
      <vt:lpstr>آزمون هوازدگی</vt:lpstr>
      <vt:lpstr>تخت و مسطح بودن </vt:lpstr>
      <vt:lpstr>قابلیت افروزش</vt:lpstr>
      <vt:lpstr>مقاومت نسبت به بخار آب </vt:lpstr>
      <vt:lpstr>دستیابی به محصول با کیفیت مطلوب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196</cp:revision>
  <dcterms:created xsi:type="dcterms:W3CDTF">2019-12-23T05:04:38Z</dcterms:created>
  <dcterms:modified xsi:type="dcterms:W3CDTF">2020-01-01T05:09:00Z</dcterms:modified>
</cp:coreProperties>
</file>