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diagrams/data14.xml" ContentType="application/vnd.openxmlformats-officedocument.drawingml.diagramData+xml"/>
  <Override PartName="/ppt/diagrams/layout14.xml" ContentType="application/vnd.openxmlformats-officedocument.drawingml.diagramLayout+xml"/>
  <Override PartName="/ppt/diagrams/quickStyle14.xml" ContentType="application/vnd.openxmlformats-officedocument.drawingml.diagramStyle+xml"/>
  <Override PartName="/ppt/diagrams/colors14.xml" ContentType="application/vnd.openxmlformats-officedocument.drawingml.diagramColors+xml"/>
  <Override PartName="/ppt/diagrams/drawing14.xml" ContentType="application/vnd.ms-office.drawingml.diagramDrawing+xml"/>
  <Override PartName="/ppt/diagrams/data15.xml" ContentType="application/vnd.openxmlformats-officedocument.drawingml.diagramData+xml"/>
  <Override PartName="/ppt/diagrams/layout15.xml" ContentType="application/vnd.openxmlformats-officedocument.drawingml.diagramLayout+xml"/>
  <Override PartName="/ppt/diagrams/quickStyle15.xml" ContentType="application/vnd.openxmlformats-officedocument.drawingml.diagramStyle+xml"/>
  <Override PartName="/ppt/diagrams/colors15.xml" ContentType="application/vnd.openxmlformats-officedocument.drawingml.diagramColors+xml"/>
  <Override PartName="/ppt/diagrams/drawing15.xml" ContentType="application/vnd.ms-office.drawingml.diagramDrawing+xml"/>
  <Override PartName="/ppt/diagrams/data16.xml" ContentType="application/vnd.openxmlformats-officedocument.drawingml.diagramData+xml"/>
  <Override PartName="/ppt/diagrams/layout16.xml" ContentType="application/vnd.openxmlformats-officedocument.drawingml.diagramLayout+xml"/>
  <Override PartName="/ppt/diagrams/quickStyle16.xml" ContentType="application/vnd.openxmlformats-officedocument.drawingml.diagramStyle+xml"/>
  <Override PartName="/ppt/diagrams/colors16.xml" ContentType="application/vnd.openxmlformats-officedocument.drawingml.diagramColors+xml"/>
  <Override PartName="/ppt/diagrams/drawing16.xml" ContentType="application/vnd.ms-office.drawingml.diagramDrawing+xml"/>
  <Override PartName="/ppt/diagrams/data17.xml" ContentType="application/vnd.openxmlformats-officedocument.drawingml.diagramData+xml"/>
  <Override PartName="/ppt/diagrams/layout17.xml" ContentType="application/vnd.openxmlformats-officedocument.drawingml.diagramLayout+xml"/>
  <Override PartName="/ppt/diagrams/quickStyle17.xml" ContentType="application/vnd.openxmlformats-officedocument.drawingml.diagramStyle+xml"/>
  <Override PartName="/ppt/diagrams/colors17.xml" ContentType="application/vnd.openxmlformats-officedocument.drawingml.diagramColors+xml"/>
  <Override PartName="/ppt/diagrams/drawing17.xml" ContentType="application/vnd.ms-office.drawingml.diagramDrawing+xml"/>
  <Override PartName="/ppt/diagrams/data18.xml" ContentType="application/vnd.openxmlformats-officedocument.drawingml.diagramData+xml"/>
  <Override PartName="/ppt/diagrams/layout18.xml" ContentType="application/vnd.openxmlformats-officedocument.drawingml.diagramLayout+xml"/>
  <Override PartName="/ppt/diagrams/quickStyle18.xml" ContentType="application/vnd.openxmlformats-officedocument.drawingml.diagramStyle+xml"/>
  <Override PartName="/ppt/diagrams/colors18.xml" ContentType="application/vnd.openxmlformats-officedocument.drawingml.diagramColors+xml"/>
  <Override PartName="/ppt/diagrams/drawing18.xml" ContentType="application/vnd.ms-office.drawingml.diagramDrawing+xml"/>
  <Override PartName="/ppt/diagrams/data19.xml" ContentType="application/vnd.openxmlformats-officedocument.drawingml.diagramData+xml"/>
  <Override PartName="/ppt/diagrams/layout19.xml" ContentType="application/vnd.openxmlformats-officedocument.drawingml.diagramLayout+xml"/>
  <Override PartName="/ppt/diagrams/quickStyle19.xml" ContentType="application/vnd.openxmlformats-officedocument.drawingml.diagramStyle+xml"/>
  <Override PartName="/ppt/diagrams/colors19.xml" ContentType="application/vnd.openxmlformats-officedocument.drawingml.diagramColors+xml"/>
  <Override PartName="/ppt/diagrams/drawing19.xml" ContentType="application/vnd.ms-office.drawingml.diagramDrawing+xml"/>
  <Override PartName="/ppt/notesSlides/notesSlide1.xml" ContentType="application/vnd.openxmlformats-officedocument.presentationml.notesSlide+xml"/>
  <Override PartName="/ppt/diagrams/data20.xml" ContentType="application/vnd.openxmlformats-officedocument.drawingml.diagramData+xml"/>
  <Override PartName="/ppt/diagrams/layout20.xml" ContentType="application/vnd.openxmlformats-officedocument.drawingml.diagramLayout+xml"/>
  <Override PartName="/ppt/diagrams/quickStyle20.xml" ContentType="application/vnd.openxmlformats-officedocument.drawingml.diagramStyle+xml"/>
  <Override PartName="/ppt/diagrams/colors20.xml" ContentType="application/vnd.openxmlformats-officedocument.drawingml.diagramColors+xml"/>
  <Override PartName="/ppt/diagrams/drawing20.xml" ContentType="application/vnd.ms-office.drawingml.diagramDrawing+xml"/>
  <Override PartName="/ppt/diagrams/data21.xml" ContentType="application/vnd.openxmlformats-officedocument.drawingml.diagramData+xml"/>
  <Override PartName="/ppt/diagrams/layout21.xml" ContentType="application/vnd.openxmlformats-officedocument.drawingml.diagramLayout+xml"/>
  <Override PartName="/ppt/diagrams/quickStyle21.xml" ContentType="application/vnd.openxmlformats-officedocument.drawingml.diagramStyle+xml"/>
  <Override PartName="/ppt/diagrams/colors21.xml" ContentType="application/vnd.openxmlformats-officedocument.drawingml.diagramColors+xml"/>
  <Override PartName="/ppt/diagrams/drawing21.xml" ContentType="application/vnd.ms-office.drawingml.diagramDrawing+xml"/>
  <Override PartName="/ppt/diagrams/data22.xml" ContentType="application/vnd.openxmlformats-officedocument.drawingml.diagramData+xml"/>
  <Override PartName="/ppt/diagrams/layout22.xml" ContentType="application/vnd.openxmlformats-officedocument.drawingml.diagramLayout+xml"/>
  <Override PartName="/ppt/diagrams/quickStyle22.xml" ContentType="application/vnd.openxmlformats-officedocument.drawingml.diagramStyle+xml"/>
  <Override PartName="/ppt/diagrams/colors22.xml" ContentType="application/vnd.openxmlformats-officedocument.drawingml.diagramColors+xml"/>
  <Override PartName="/ppt/diagrams/drawing22.xml" ContentType="application/vnd.ms-office.drawingml.diagramDrawing+xml"/>
  <Override PartName="/ppt/diagrams/data23.xml" ContentType="application/vnd.openxmlformats-officedocument.drawingml.diagramData+xml"/>
  <Override PartName="/ppt/diagrams/layout23.xml" ContentType="application/vnd.openxmlformats-officedocument.drawingml.diagramLayout+xml"/>
  <Override PartName="/ppt/diagrams/quickStyle23.xml" ContentType="application/vnd.openxmlformats-officedocument.drawingml.diagramStyle+xml"/>
  <Override PartName="/ppt/diagrams/colors23.xml" ContentType="application/vnd.openxmlformats-officedocument.drawingml.diagramColors+xml"/>
  <Override PartName="/ppt/diagrams/drawing23.xml" ContentType="application/vnd.ms-office.drawingml.diagramDrawing+xml"/>
  <Override PartName="/ppt/diagrams/data24.xml" ContentType="application/vnd.openxmlformats-officedocument.drawingml.diagramData+xml"/>
  <Override PartName="/ppt/diagrams/layout24.xml" ContentType="application/vnd.openxmlformats-officedocument.drawingml.diagramLayout+xml"/>
  <Override PartName="/ppt/diagrams/quickStyle24.xml" ContentType="application/vnd.openxmlformats-officedocument.drawingml.diagramStyle+xml"/>
  <Override PartName="/ppt/diagrams/colors24.xml" ContentType="application/vnd.openxmlformats-officedocument.drawingml.diagramColors+xml"/>
  <Override PartName="/ppt/diagrams/drawing24.xml" ContentType="application/vnd.ms-office.drawingml.diagramDrawing+xml"/>
  <Override PartName="/ppt/diagrams/data25.xml" ContentType="application/vnd.openxmlformats-officedocument.drawingml.diagramData+xml"/>
  <Override PartName="/ppt/diagrams/layout25.xml" ContentType="application/vnd.openxmlformats-officedocument.drawingml.diagramLayout+xml"/>
  <Override PartName="/ppt/diagrams/quickStyle25.xml" ContentType="application/vnd.openxmlformats-officedocument.drawingml.diagramStyle+xml"/>
  <Override PartName="/ppt/diagrams/colors25.xml" ContentType="application/vnd.openxmlformats-officedocument.drawingml.diagramColors+xml"/>
  <Override PartName="/ppt/diagrams/drawing25.xml" ContentType="application/vnd.ms-office.drawingml.diagramDrawing+xml"/>
  <Override PartName="/ppt/notesSlides/notesSlide2.xml" ContentType="application/vnd.openxmlformats-officedocument.presentationml.notesSlide+xml"/>
  <Override PartName="/ppt/diagrams/data26.xml" ContentType="application/vnd.openxmlformats-officedocument.drawingml.diagramData+xml"/>
  <Override PartName="/ppt/diagrams/layout26.xml" ContentType="application/vnd.openxmlformats-officedocument.drawingml.diagramLayout+xml"/>
  <Override PartName="/ppt/diagrams/quickStyle26.xml" ContentType="application/vnd.openxmlformats-officedocument.drawingml.diagramStyle+xml"/>
  <Override PartName="/ppt/diagrams/colors26.xml" ContentType="application/vnd.openxmlformats-officedocument.drawingml.diagramColors+xml"/>
  <Override PartName="/ppt/diagrams/drawing26.xml" ContentType="application/vnd.ms-office.drawingml.diagramDrawing+xml"/>
  <Override PartName="/ppt/diagrams/data27.xml" ContentType="application/vnd.openxmlformats-officedocument.drawingml.diagramData+xml"/>
  <Override PartName="/ppt/diagrams/layout27.xml" ContentType="application/vnd.openxmlformats-officedocument.drawingml.diagramLayout+xml"/>
  <Override PartName="/ppt/diagrams/quickStyle27.xml" ContentType="application/vnd.openxmlformats-officedocument.drawingml.diagramStyle+xml"/>
  <Override PartName="/ppt/diagrams/colors27.xml" ContentType="application/vnd.openxmlformats-officedocument.drawingml.diagramColors+xml"/>
  <Override PartName="/ppt/diagrams/drawing27.xml" ContentType="application/vnd.ms-office.drawingml.diagramDrawing+xml"/>
  <Override PartName="/ppt/diagrams/data28.xml" ContentType="application/vnd.openxmlformats-officedocument.drawingml.diagramData+xml"/>
  <Override PartName="/ppt/diagrams/layout28.xml" ContentType="application/vnd.openxmlformats-officedocument.drawingml.diagramLayout+xml"/>
  <Override PartName="/ppt/diagrams/quickStyle28.xml" ContentType="application/vnd.openxmlformats-officedocument.drawingml.diagramStyle+xml"/>
  <Override PartName="/ppt/diagrams/colors28.xml" ContentType="application/vnd.openxmlformats-officedocument.drawingml.diagramColors+xml"/>
  <Override PartName="/ppt/diagrams/drawing28.xml" ContentType="application/vnd.ms-office.drawingml.diagramDrawing+xml"/>
  <Override PartName="/ppt/diagrams/data29.xml" ContentType="application/vnd.openxmlformats-officedocument.drawingml.diagramData+xml"/>
  <Override PartName="/ppt/diagrams/layout29.xml" ContentType="application/vnd.openxmlformats-officedocument.drawingml.diagramLayout+xml"/>
  <Override PartName="/ppt/diagrams/quickStyle29.xml" ContentType="application/vnd.openxmlformats-officedocument.drawingml.diagramStyle+xml"/>
  <Override PartName="/ppt/diagrams/colors29.xml" ContentType="application/vnd.openxmlformats-officedocument.drawingml.diagramColors+xml"/>
  <Override PartName="/ppt/diagrams/drawing29.xml" ContentType="application/vnd.ms-office.drawingml.diagramDrawing+xml"/>
  <Override PartName="/ppt/notesSlides/notesSlide3.xml" ContentType="application/vnd.openxmlformats-officedocument.presentationml.notesSlide+xml"/>
  <Override PartName="/ppt/diagrams/data30.xml" ContentType="application/vnd.openxmlformats-officedocument.drawingml.diagramData+xml"/>
  <Override PartName="/ppt/diagrams/layout30.xml" ContentType="application/vnd.openxmlformats-officedocument.drawingml.diagramLayout+xml"/>
  <Override PartName="/ppt/diagrams/quickStyle30.xml" ContentType="application/vnd.openxmlformats-officedocument.drawingml.diagramStyle+xml"/>
  <Override PartName="/ppt/diagrams/colors30.xml" ContentType="application/vnd.openxmlformats-officedocument.drawingml.diagramColors+xml"/>
  <Override PartName="/ppt/diagrams/drawing30.xml" ContentType="application/vnd.ms-office.drawingml.diagramDrawing+xml"/>
  <Override PartName="/ppt/diagrams/data31.xml" ContentType="application/vnd.openxmlformats-officedocument.drawingml.diagramData+xml"/>
  <Override PartName="/ppt/diagrams/layout31.xml" ContentType="application/vnd.openxmlformats-officedocument.drawingml.diagramLayout+xml"/>
  <Override PartName="/ppt/diagrams/quickStyle31.xml" ContentType="application/vnd.openxmlformats-officedocument.drawingml.diagramStyle+xml"/>
  <Override PartName="/ppt/diagrams/colors31.xml" ContentType="application/vnd.openxmlformats-officedocument.drawingml.diagramColors+xml"/>
  <Override PartName="/ppt/diagrams/drawing31.xml" ContentType="application/vnd.ms-office.drawingml.diagramDrawing+xml"/>
  <Override PartName="/ppt/notesSlides/notesSlide4.xml" ContentType="application/vnd.openxmlformats-officedocument.presentationml.notesSlide+xml"/>
  <Override PartName="/ppt/diagrams/data32.xml" ContentType="application/vnd.openxmlformats-officedocument.drawingml.diagramData+xml"/>
  <Override PartName="/ppt/diagrams/layout32.xml" ContentType="application/vnd.openxmlformats-officedocument.drawingml.diagramLayout+xml"/>
  <Override PartName="/ppt/diagrams/quickStyle32.xml" ContentType="application/vnd.openxmlformats-officedocument.drawingml.diagramStyle+xml"/>
  <Override PartName="/ppt/diagrams/colors32.xml" ContentType="application/vnd.openxmlformats-officedocument.drawingml.diagramColors+xml"/>
  <Override PartName="/ppt/diagrams/drawing32.xml" ContentType="application/vnd.ms-office.drawingml.diagramDrawing+xml"/>
  <Override PartName="/ppt/diagrams/data33.xml" ContentType="application/vnd.openxmlformats-officedocument.drawingml.diagramData+xml"/>
  <Override PartName="/ppt/diagrams/layout33.xml" ContentType="application/vnd.openxmlformats-officedocument.drawingml.diagramLayout+xml"/>
  <Override PartName="/ppt/diagrams/quickStyle33.xml" ContentType="application/vnd.openxmlformats-officedocument.drawingml.diagramStyle+xml"/>
  <Override PartName="/ppt/diagrams/colors33.xml" ContentType="application/vnd.openxmlformats-officedocument.drawingml.diagramColors+xml"/>
  <Override PartName="/ppt/diagrams/drawing33.xml" ContentType="application/vnd.ms-office.drawingml.diagramDrawing+xml"/>
  <Override PartName="/ppt/diagrams/data34.xml" ContentType="application/vnd.openxmlformats-officedocument.drawingml.diagramData+xml"/>
  <Override PartName="/ppt/diagrams/layout34.xml" ContentType="application/vnd.openxmlformats-officedocument.drawingml.diagramLayout+xml"/>
  <Override PartName="/ppt/diagrams/quickStyle34.xml" ContentType="application/vnd.openxmlformats-officedocument.drawingml.diagramStyle+xml"/>
  <Override PartName="/ppt/diagrams/colors34.xml" ContentType="application/vnd.openxmlformats-officedocument.drawingml.diagramColors+xml"/>
  <Override PartName="/ppt/diagrams/drawing34.xml" ContentType="application/vnd.ms-office.drawingml.diagramDrawing+xml"/>
  <Override PartName="/ppt/diagrams/data35.xml" ContentType="application/vnd.openxmlformats-officedocument.drawingml.diagramData+xml"/>
  <Override PartName="/ppt/diagrams/layout35.xml" ContentType="application/vnd.openxmlformats-officedocument.drawingml.diagramLayout+xml"/>
  <Override PartName="/ppt/diagrams/quickStyle35.xml" ContentType="application/vnd.openxmlformats-officedocument.drawingml.diagramStyle+xml"/>
  <Override PartName="/ppt/diagrams/colors35.xml" ContentType="application/vnd.openxmlformats-officedocument.drawingml.diagramColors+xml"/>
  <Override PartName="/ppt/diagrams/drawing35.xml" ContentType="application/vnd.ms-office.drawingml.diagramDrawing+xml"/>
  <Override PartName="/ppt/diagrams/data36.xml" ContentType="application/vnd.openxmlformats-officedocument.drawingml.diagramData+xml"/>
  <Override PartName="/ppt/diagrams/layout36.xml" ContentType="application/vnd.openxmlformats-officedocument.drawingml.diagramLayout+xml"/>
  <Override PartName="/ppt/diagrams/quickStyle36.xml" ContentType="application/vnd.openxmlformats-officedocument.drawingml.diagramStyle+xml"/>
  <Override PartName="/ppt/diagrams/colors36.xml" ContentType="application/vnd.openxmlformats-officedocument.drawingml.diagramColors+xml"/>
  <Override PartName="/ppt/diagrams/drawing36.xml" ContentType="application/vnd.ms-office.drawingml.diagramDrawing+xml"/>
  <Override PartName="/ppt/diagrams/data37.xml" ContentType="application/vnd.openxmlformats-officedocument.drawingml.diagramData+xml"/>
  <Override PartName="/ppt/diagrams/layout37.xml" ContentType="application/vnd.openxmlformats-officedocument.drawingml.diagramLayout+xml"/>
  <Override PartName="/ppt/diagrams/quickStyle37.xml" ContentType="application/vnd.openxmlformats-officedocument.drawingml.diagramStyle+xml"/>
  <Override PartName="/ppt/diagrams/colors37.xml" ContentType="application/vnd.openxmlformats-officedocument.drawingml.diagramColors+xml"/>
  <Override PartName="/ppt/diagrams/drawing37.xml" ContentType="application/vnd.ms-office.drawingml.diagramDrawing+xml"/>
  <Override PartName="/ppt/diagrams/data38.xml" ContentType="application/vnd.openxmlformats-officedocument.drawingml.diagramData+xml"/>
  <Override PartName="/ppt/diagrams/layout38.xml" ContentType="application/vnd.openxmlformats-officedocument.drawingml.diagramLayout+xml"/>
  <Override PartName="/ppt/diagrams/quickStyle38.xml" ContentType="application/vnd.openxmlformats-officedocument.drawingml.diagramStyle+xml"/>
  <Override PartName="/ppt/diagrams/colors38.xml" ContentType="application/vnd.openxmlformats-officedocument.drawingml.diagramColors+xml"/>
  <Override PartName="/ppt/diagrams/drawing38.xml" ContentType="application/vnd.ms-office.drawingml.diagramDrawing+xml"/>
  <Override PartName="/ppt/diagrams/data39.xml" ContentType="application/vnd.openxmlformats-officedocument.drawingml.diagramData+xml"/>
  <Override PartName="/ppt/diagrams/layout39.xml" ContentType="application/vnd.openxmlformats-officedocument.drawingml.diagramLayout+xml"/>
  <Override PartName="/ppt/diagrams/quickStyle39.xml" ContentType="application/vnd.openxmlformats-officedocument.drawingml.diagramStyle+xml"/>
  <Override PartName="/ppt/diagrams/colors39.xml" ContentType="application/vnd.openxmlformats-officedocument.drawingml.diagramColors+xml"/>
  <Override PartName="/ppt/diagrams/drawing39.xml" ContentType="application/vnd.ms-office.drawingml.diagramDrawing+xml"/>
  <Override PartName="/ppt/diagrams/data40.xml" ContentType="application/vnd.openxmlformats-officedocument.drawingml.diagramData+xml"/>
  <Override PartName="/ppt/diagrams/layout40.xml" ContentType="application/vnd.openxmlformats-officedocument.drawingml.diagramLayout+xml"/>
  <Override PartName="/ppt/diagrams/quickStyle40.xml" ContentType="application/vnd.openxmlformats-officedocument.drawingml.diagramStyle+xml"/>
  <Override PartName="/ppt/diagrams/colors40.xml" ContentType="application/vnd.openxmlformats-officedocument.drawingml.diagramColors+xml"/>
  <Override PartName="/ppt/diagrams/drawing40.xml" ContentType="application/vnd.ms-office.drawingml.diagramDrawing+xml"/>
  <Override PartName="/ppt/diagrams/data41.xml" ContentType="application/vnd.openxmlformats-officedocument.drawingml.diagramData+xml"/>
  <Override PartName="/ppt/diagrams/layout41.xml" ContentType="application/vnd.openxmlformats-officedocument.drawingml.diagramLayout+xml"/>
  <Override PartName="/ppt/diagrams/quickStyle41.xml" ContentType="application/vnd.openxmlformats-officedocument.drawingml.diagramStyle+xml"/>
  <Override PartName="/ppt/diagrams/colors41.xml" ContentType="application/vnd.openxmlformats-officedocument.drawingml.diagramColors+xml"/>
  <Override PartName="/ppt/diagrams/drawing41.xml" ContentType="application/vnd.ms-office.drawingml.diagramDrawing+xml"/>
  <Override PartName="/ppt/diagrams/data42.xml" ContentType="application/vnd.openxmlformats-officedocument.drawingml.diagramData+xml"/>
  <Override PartName="/ppt/diagrams/layout42.xml" ContentType="application/vnd.openxmlformats-officedocument.drawingml.diagramLayout+xml"/>
  <Override PartName="/ppt/diagrams/quickStyle42.xml" ContentType="application/vnd.openxmlformats-officedocument.drawingml.diagramStyle+xml"/>
  <Override PartName="/ppt/diagrams/colors42.xml" ContentType="application/vnd.openxmlformats-officedocument.drawingml.diagramColors+xml"/>
  <Override PartName="/ppt/diagrams/drawing42.xml" ContentType="application/vnd.ms-office.drawingml.diagramDrawing+xml"/>
  <Override PartName="/ppt/diagrams/data43.xml" ContentType="application/vnd.openxmlformats-officedocument.drawingml.diagramData+xml"/>
  <Override PartName="/ppt/diagrams/layout43.xml" ContentType="application/vnd.openxmlformats-officedocument.drawingml.diagramLayout+xml"/>
  <Override PartName="/ppt/diagrams/quickStyle43.xml" ContentType="application/vnd.openxmlformats-officedocument.drawingml.diagramStyle+xml"/>
  <Override PartName="/ppt/diagrams/colors43.xml" ContentType="application/vnd.openxmlformats-officedocument.drawingml.diagramColors+xml"/>
  <Override PartName="/ppt/diagrams/drawing43.xml" ContentType="application/vnd.ms-office.drawingml.diagramDrawing+xml"/>
  <Override PartName="/ppt/diagrams/data44.xml" ContentType="application/vnd.openxmlformats-officedocument.drawingml.diagramData+xml"/>
  <Override PartName="/ppt/diagrams/layout44.xml" ContentType="application/vnd.openxmlformats-officedocument.drawingml.diagramLayout+xml"/>
  <Override PartName="/ppt/diagrams/quickStyle44.xml" ContentType="application/vnd.openxmlformats-officedocument.drawingml.diagramStyle+xml"/>
  <Override PartName="/ppt/diagrams/colors44.xml" ContentType="application/vnd.openxmlformats-officedocument.drawingml.diagramColors+xml"/>
  <Override PartName="/ppt/diagrams/drawing44.xml" ContentType="application/vnd.ms-office.drawingml.diagramDrawing+xml"/>
  <Override PartName="/ppt/diagrams/data45.xml" ContentType="application/vnd.openxmlformats-officedocument.drawingml.diagramData+xml"/>
  <Override PartName="/ppt/diagrams/layout45.xml" ContentType="application/vnd.openxmlformats-officedocument.drawingml.diagramLayout+xml"/>
  <Override PartName="/ppt/diagrams/quickStyle45.xml" ContentType="application/vnd.openxmlformats-officedocument.drawingml.diagramStyle+xml"/>
  <Override PartName="/ppt/diagrams/colors45.xml" ContentType="application/vnd.openxmlformats-officedocument.drawingml.diagramColors+xml"/>
  <Override PartName="/ppt/diagrams/drawing45.xml" ContentType="application/vnd.ms-office.drawingml.diagramDrawing+xml"/>
  <Override PartName="/ppt/diagrams/data46.xml" ContentType="application/vnd.openxmlformats-officedocument.drawingml.diagramData+xml"/>
  <Override PartName="/ppt/diagrams/layout46.xml" ContentType="application/vnd.openxmlformats-officedocument.drawingml.diagramLayout+xml"/>
  <Override PartName="/ppt/diagrams/quickStyle46.xml" ContentType="application/vnd.openxmlformats-officedocument.drawingml.diagramStyle+xml"/>
  <Override PartName="/ppt/diagrams/colors46.xml" ContentType="application/vnd.openxmlformats-officedocument.drawingml.diagramColors+xml"/>
  <Override PartName="/ppt/diagrams/drawing46.xml" ContentType="application/vnd.ms-office.drawingml.diagramDrawing+xml"/>
  <Override PartName="/ppt/diagrams/data47.xml" ContentType="application/vnd.openxmlformats-officedocument.drawingml.diagramData+xml"/>
  <Override PartName="/ppt/diagrams/layout47.xml" ContentType="application/vnd.openxmlformats-officedocument.drawingml.diagramLayout+xml"/>
  <Override PartName="/ppt/diagrams/quickStyle47.xml" ContentType="application/vnd.openxmlformats-officedocument.drawingml.diagramStyle+xml"/>
  <Override PartName="/ppt/diagrams/colors47.xml" ContentType="application/vnd.openxmlformats-officedocument.drawingml.diagramColors+xml"/>
  <Override PartName="/ppt/diagrams/drawing47.xml" ContentType="application/vnd.ms-office.drawingml.diagramDrawing+xml"/>
  <Override PartName="/ppt/diagrams/data48.xml" ContentType="application/vnd.openxmlformats-officedocument.drawingml.diagramData+xml"/>
  <Override PartName="/ppt/diagrams/layout48.xml" ContentType="application/vnd.openxmlformats-officedocument.drawingml.diagramLayout+xml"/>
  <Override PartName="/ppt/diagrams/quickStyle48.xml" ContentType="application/vnd.openxmlformats-officedocument.drawingml.diagramStyle+xml"/>
  <Override PartName="/ppt/diagrams/colors48.xml" ContentType="application/vnd.openxmlformats-officedocument.drawingml.diagramColors+xml"/>
  <Override PartName="/ppt/diagrams/drawing48.xml" ContentType="application/vnd.ms-office.drawingml.diagramDrawing+xml"/>
  <Override PartName="/ppt/diagrams/data49.xml" ContentType="application/vnd.openxmlformats-officedocument.drawingml.diagramData+xml"/>
  <Override PartName="/ppt/diagrams/layout49.xml" ContentType="application/vnd.openxmlformats-officedocument.drawingml.diagramLayout+xml"/>
  <Override PartName="/ppt/diagrams/quickStyle49.xml" ContentType="application/vnd.openxmlformats-officedocument.drawingml.diagramStyle+xml"/>
  <Override PartName="/ppt/diagrams/colors49.xml" ContentType="application/vnd.openxmlformats-officedocument.drawingml.diagramColors+xml"/>
  <Override PartName="/ppt/diagrams/drawing49.xml" ContentType="application/vnd.ms-office.drawingml.diagramDrawing+xml"/>
  <Override PartName="/ppt/diagrams/data50.xml" ContentType="application/vnd.openxmlformats-officedocument.drawingml.diagramData+xml"/>
  <Override PartName="/ppt/diagrams/layout50.xml" ContentType="application/vnd.openxmlformats-officedocument.drawingml.diagramLayout+xml"/>
  <Override PartName="/ppt/diagrams/quickStyle50.xml" ContentType="application/vnd.openxmlformats-officedocument.drawingml.diagramStyle+xml"/>
  <Override PartName="/ppt/diagrams/colors50.xml" ContentType="application/vnd.openxmlformats-officedocument.drawingml.diagramColors+xml"/>
  <Override PartName="/ppt/diagrams/drawing50.xml" ContentType="application/vnd.ms-office.drawingml.diagramDrawing+xml"/>
  <Override PartName="/ppt/diagrams/data51.xml" ContentType="application/vnd.openxmlformats-officedocument.drawingml.diagramData+xml"/>
  <Override PartName="/ppt/diagrams/layout51.xml" ContentType="application/vnd.openxmlformats-officedocument.drawingml.diagramLayout+xml"/>
  <Override PartName="/ppt/diagrams/quickStyle51.xml" ContentType="application/vnd.openxmlformats-officedocument.drawingml.diagramStyle+xml"/>
  <Override PartName="/ppt/diagrams/colors51.xml" ContentType="application/vnd.openxmlformats-officedocument.drawingml.diagramColors+xml"/>
  <Override PartName="/ppt/diagrams/drawing51.xml" ContentType="application/vnd.ms-office.drawingml.diagramDrawing+xml"/>
  <Override PartName="/ppt/diagrams/data52.xml" ContentType="application/vnd.openxmlformats-officedocument.drawingml.diagramData+xml"/>
  <Override PartName="/ppt/diagrams/layout52.xml" ContentType="application/vnd.openxmlformats-officedocument.drawingml.diagramLayout+xml"/>
  <Override PartName="/ppt/diagrams/quickStyle52.xml" ContentType="application/vnd.openxmlformats-officedocument.drawingml.diagramStyle+xml"/>
  <Override PartName="/ppt/diagrams/colors52.xml" ContentType="application/vnd.openxmlformats-officedocument.drawingml.diagramColors+xml"/>
  <Override PartName="/ppt/diagrams/drawing52.xml" ContentType="application/vnd.ms-office.drawingml.diagramDrawing+xml"/>
  <Override PartName="/ppt/diagrams/data53.xml" ContentType="application/vnd.openxmlformats-officedocument.drawingml.diagramData+xml"/>
  <Override PartName="/ppt/diagrams/layout53.xml" ContentType="application/vnd.openxmlformats-officedocument.drawingml.diagramLayout+xml"/>
  <Override PartName="/ppt/diagrams/quickStyle53.xml" ContentType="application/vnd.openxmlformats-officedocument.drawingml.diagramStyle+xml"/>
  <Override PartName="/ppt/diagrams/colors53.xml" ContentType="application/vnd.openxmlformats-officedocument.drawingml.diagramColors+xml"/>
  <Override PartName="/ppt/diagrams/drawing53.xml" ContentType="application/vnd.ms-office.drawingml.diagramDrawing+xml"/>
  <Override PartName="/ppt/diagrams/data54.xml" ContentType="application/vnd.openxmlformats-officedocument.drawingml.diagramData+xml"/>
  <Override PartName="/ppt/diagrams/layout54.xml" ContentType="application/vnd.openxmlformats-officedocument.drawingml.diagramLayout+xml"/>
  <Override PartName="/ppt/diagrams/quickStyle54.xml" ContentType="application/vnd.openxmlformats-officedocument.drawingml.diagramStyle+xml"/>
  <Override PartName="/ppt/diagrams/colors54.xml" ContentType="application/vnd.openxmlformats-officedocument.drawingml.diagramColors+xml"/>
  <Override PartName="/ppt/diagrams/drawing54.xml" ContentType="application/vnd.ms-office.drawingml.diagramDrawing+xml"/>
  <Override PartName="/ppt/diagrams/data55.xml" ContentType="application/vnd.openxmlformats-officedocument.drawingml.diagramData+xml"/>
  <Override PartName="/ppt/diagrams/layout55.xml" ContentType="application/vnd.openxmlformats-officedocument.drawingml.diagramLayout+xml"/>
  <Override PartName="/ppt/diagrams/quickStyle55.xml" ContentType="application/vnd.openxmlformats-officedocument.drawingml.diagramStyle+xml"/>
  <Override PartName="/ppt/diagrams/colors55.xml" ContentType="application/vnd.openxmlformats-officedocument.drawingml.diagramColors+xml"/>
  <Override PartName="/ppt/diagrams/drawing55.xml" ContentType="application/vnd.ms-office.drawingml.diagramDrawing+xml"/>
  <Override PartName="/ppt/diagrams/data56.xml" ContentType="application/vnd.openxmlformats-officedocument.drawingml.diagramData+xml"/>
  <Override PartName="/ppt/diagrams/layout56.xml" ContentType="application/vnd.openxmlformats-officedocument.drawingml.diagramLayout+xml"/>
  <Override PartName="/ppt/diagrams/quickStyle56.xml" ContentType="application/vnd.openxmlformats-officedocument.drawingml.diagramStyle+xml"/>
  <Override PartName="/ppt/diagrams/colors56.xml" ContentType="application/vnd.openxmlformats-officedocument.drawingml.diagramColors+xml"/>
  <Override PartName="/ppt/diagrams/drawing56.xml" ContentType="application/vnd.ms-office.drawingml.diagramDrawing+xml"/>
  <Override PartName="/ppt/diagrams/data57.xml" ContentType="application/vnd.openxmlformats-officedocument.drawingml.diagramData+xml"/>
  <Override PartName="/ppt/diagrams/layout57.xml" ContentType="application/vnd.openxmlformats-officedocument.drawingml.diagramLayout+xml"/>
  <Override PartName="/ppt/diagrams/quickStyle57.xml" ContentType="application/vnd.openxmlformats-officedocument.drawingml.diagramStyle+xml"/>
  <Override PartName="/ppt/diagrams/colors57.xml" ContentType="application/vnd.openxmlformats-officedocument.drawingml.diagramColors+xml"/>
  <Override PartName="/ppt/diagrams/drawing57.xml" ContentType="application/vnd.ms-office.drawingml.diagramDrawing+xml"/>
  <Override PartName="/ppt/diagrams/data58.xml" ContentType="application/vnd.openxmlformats-officedocument.drawingml.diagramData+xml"/>
  <Override PartName="/ppt/diagrams/layout58.xml" ContentType="application/vnd.openxmlformats-officedocument.drawingml.diagramLayout+xml"/>
  <Override PartName="/ppt/diagrams/quickStyle58.xml" ContentType="application/vnd.openxmlformats-officedocument.drawingml.diagramStyle+xml"/>
  <Override PartName="/ppt/diagrams/colors58.xml" ContentType="application/vnd.openxmlformats-officedocument.drawingml.diagramColors+xml"/>
  <Override PartName="/ppt/diagrams/drawing58.xml" ContentType="application/vnd.ms-office.drawingml.diagramDrawing+xml"/>
  <Override PartName="/ppt/diagrams/data59.xml" ContentType="application/vnd.openxmlformats-officedocument.drawingml.diagramData+xml"/>
  <Override PartName="/ppt/diagrams/layout59.xml" ContentType="application/vnd.openxmlformats-officedocument.drawingml.diagramLayout+xml"/>
  <Override PartName="/ppt/diagrams/quickStyle59.xml" ContentType="application/vnd.openxmlformats-officedocument.drawingml.diagramStyle+xml"/>
  <Override PartName="/ppt/diagrams/colors59.xml" ContentType="application/vnd.openxmlformats-officedocument.drawingml.diagramColors+xml"/>
  <Override PartName="/ppt/diagrams/drawing59.xml" ContentType="application/vnd.ms-office.drawingml.diagramDrawing+xml"/>
  <Override PartName="/ppt/diagrams/data60.xml" ContentType="application/vnd.openxmlformats-officedocument.drawingml.diagramData+xml"/>
  <Override PartName="/ppt/diagrams/layout60.xml" ContentType="application/vnd.openxmlformats-officedocument.drawingml.diagramLayout+xml"/>
  <Override PartName="/ppt/diagrams/quickStyle60.xml" ContentType="application/vnd.openxmlformats-officedocument.drawingml.diagramStyle+xml"/>
  <Override PartName="/ppt/diagrams/colors60.xml" ContentType="application/vnd.openxmlformats-officedocument.drawingml.diagramColors+xml"/>
  <Override PartName="/ppt/diagrams/drawing60.xml" ContentType="application/vnd.ms-office.drawingml.diagramDrawing+xml"/>
  <Override PartName="/ppt/diagrams/data61.xml" ContentType="application/vnd.openxmlformats-officedocument.drawingml.diagramData+xml"/>
  <Override PartName="/ppt/diagrams/layout61.xml" ContentType="application/vnd.openxmlformats-officedocument.drawingml.diagramLayout+xml"/>
  <Override PartName="/ppt/diagrams/quickStyle61.xml" ContentType="application/vnd.openxmlformats-officedocument.drawingml.diagramStyle+xml"/>
  <Override PartName="/ppt/diagrams/colors61.xml" ContentType="application/vnd.openxmlformats-officedocument.drawingml.diagramColors+xml"/>
  <Override PartName="/ppt/diagrams/drawing61.xml" ContentType="application/vnd.ms-office.drawingml.diagramDrawing+xml"/>
  <Override PartName="/ppt/diagrams/data62.xml" ContentType="application/vnd.openxmlformats-officedocument.drawingml.diagramData+xml"/>
  <Override PartName="/ppt/diagrams/layout62.xml" ContentType="application/vnd.openxmlformats-officedocument.drawingml.diagramLayout+xml"/>
  <Override PartName="/ppt/diagrams/quickStyle62.xml" ContentType="application/vnd.openxmlformats-officedocument.drawingml.diagramStyle+xml"/>
  <Override PartName="/ppt/diagrams/colors62.xml" ContentType="application/vnd.openxmlformats-officedocument.drawingml.diagramColors+xml"/>
  <Override PartName="/ppt/diagrams/drawing62.xml" ContentType="application/vnd.ms-office.drawingml.diagramDrawing+xml"/>
  <Override PartName="/ppt/diagrams/data63.xml" ContentType="application/vnd.openxmlformats-officedocument.drawingml.diagramData+xml"/>
  <Override PartName="/ppt/diagrams/layout63.xml" ContentType="application/vnd.openxmlformats-officedocument.drawingml.diagramLayout+xml"/>
  <Override PartName="/ppt/diagrams/quickStyle63.xml" ContentType="application/vnd.openxmlformats-officedocument.drawingml.diagramStyle+xml"/>
  <Override PartName="/ppt/diagrams/colors63.xml" ContentType="application/vnd.openxmlformats-officedocument.drawingml.diagramColors+xml"/>
  <Override PartName="/ppt/diagrams/drawing63.xml" ContentType="application/vnd.ms-office.drawingml.diagramDrawing+xml"/>
  <Override PartName="/ppt/diagrams/data64.xml" ContentType="application/vnd.openxmlformats-officedocument.drawingml.diagramData+xml"/>
  <Override PartName="/ppt/diagrams/layout64.xml" ContentType="application/vnd.openxmlformats-officedocument.drawingml.diagramLayout+xml"/>
  <Override PartName="/ppt/diagrams/quickStyle64.xml" ContentType="application/vnd.openxmlformats-officedocument.drawingml.diagramStyle+xml"/>
  <Override PartName="/ppt/diagrams/colors64.xml" ContentType="application/vnd.openxmlformats-officedocument.drawingml.diagramColors+xml"/>
  <Override PartName="/ppt/diagrams/drawing64.xml" ContentType="application/vnd.ms-office.drawingml.diagramDrawing+xml"/>
  <Override PartName="/ppt/diagrams/data65.xml" ContentType="application/vnd.openxmlformats-officedocument.drawingml.diagramData+xml"/>
  <Override PartName="/ppt/diagrams/layout65.xml" ContentType="application/vnd.openxmlformats-officedocument.drawingml.diagramLayout+xml"/>
  <Override PartName="/ppt/diagrams/quickStyle65.xml" ContentType="application/vnd.openxmlformats-officedocument.drawingml.diagramStyle+xml"/>
  <Override PartName="/ppt/diagrams/colors65.xml" ContentType="application/vnd.openxmlformats-officedocument.drawingml.diagramColors+xml"/>
  <Override PartName="/ppt/diagrams/drawing65.xml" ContentType="application/vnd.ms-office.drawingml.diagramDrawing+xml"/>
  <Override PartName="/ppt/diagrams/data66.xml" ContentType="application/vnd.openxmlformats-officedocument.drawingml.diagramData+xml"/>
  <Override PartName="/ppt/diagrams/layout66.xml" ContentType="application/vnd.openxmlformats-officedocument.drawingml.diagramLayout+xml"/>
  <Override PartName="/ppt/diagrams/quickStyle66.xml" ContentType="application/vnd.openxmlformats-officedocument.drawingml.diagramStyle+xml"/>
  <Override PartName="/ppt/diagrams/colors66.xml" ContentType="application/vnd.openxmlformats-officedocument.drawingml.diagramColors+xml"/>
  <Override PartName="/ppt/diagrams/drawing66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35" r:id="rId1"/>
  </p:sldMasterIdLst>
  <p:notesMasterIdLst>
    <p:notesMasterId r:id="rId61"/>
  </p:notesMasterIdLst>
  <p:handoutMasterIdLst>
    <p:handoutMasterId r:id="rId62"/>
  </p:handoutMasterIdLst>
  <p:sldIdLst>
    <p:sldId id="257" r:id="rId2"/>
    <p:sldId id="258" r:id="rId3"/>
    <p:sldId id="259" r:id="rId4"/>
    <p:sldId id="260" r:id="rId5"/>
    <p:sldId id="261" r:id="rId6"/>
    <p:sldId id="264" r:id="rId7"/>
    <p:sldId id="265" r:id="rId8"/>
    <p:sldId id="336" r:id="rId9"/>
    <p:sldId id="337" r:id="rId10"/>
    <p:sldId id="266" r:id="rId11"/>
    <p:sldId id="267" r:id="rId12"/>
    <p:sldId id="335" r:id="rId13"/>
    <p:sldId id="268" r:id="rId14"/>
    <p:sldId id="274" r:id="rId15"/>
    <p:sldId id="275" r:id="rId16"/>
    <p:sldId id="317" r:id="rId17"/>
    <p:sldId id="300" r:id="rId18"/>
    <p:sldId id="301" r:id="rId19"/>
    <p:sldId id="303" r:id="rId20"/>
    <p:sldId id="304" r:id="rId21"/>
    <p:sldId id="302" r:id="rId22"/>
    <p:sldId id="306" r:id="rId23"/>
    <p:sldId id="305" r:id="rId24"/>
    <p:sldId id="308" r:id="rId25"/>
    <p:sldId id="318" r:id="rId26"/>
    <p:sldId id="309" r:id="rId27"/>
    <p:sldId id="307" r:id="rId28"/>
    <p:sldId id="311" r:id="rId29"/>
    <p:sldId id="312" r:id="rId30"/>
    <p:sldId id="310" r:id="rId31"/>
    <p:sldId id="314" r:id="rId32"/>
    <p:sldId id="277" r:id="rId33"/>
    <p:sldId id="331" r:id="rId34"/>
    <p:sldId id="319" r:id="rId35"/>
    <p:sldId id="320" r:id="rId36"/>
    <p:sldId id="279" r:id="rId37"/>
    <p:sldId id="332" r:id="rId38"/>
    <p:sldId id="338" r:id="rId39"/>
    <p:sldId id="339" r:id="rId40"/>
    <p:sldId id="280" r:id="rId41"/>
    <p:sldId id="333" r:id="rId42"/>
    <p:sldId id="281" r:id="rId43"/>
    <p:sldId id="334" r:id="rId44"/>
    <p:sldId id="282" r:id="rId45"/>
    <p:sldId id="283" r:id="rId46"/>
    <p:sldId id="286" r:id="rId47"/>
    <p:sldId id="327" r:id="rId48"/>
    <p:sldId id="321" r:id="rId49"/>
    <p:sldId id="323" r:id="rId50"/>
    <p:sldId id="324" r:id="rId51"/>
    <p:sldId id="325" r:id="rId52"/>
    <p:sldId id="289" r:id="rId53"/>
    <p:sldId id="290" r:id="rId54"/>
    <p:sldId id="291" r:id="rId55"/>
    <p:sldId id="328" r:id="rId56"/>
    <p:sldId id="293" r:id="rId57"/>
    <p:sldId id="329" r:id="rId58"/>
    <p:sldId id="330" r:id="rId59"/>
    <p:sldId id="340" r:id="rId6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12" userDrawn="1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FD0F851-EC5A-4D38-B0AD-8093EC10F338}" styleName="Light Style 1 - Ac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342" autoAdjust="0"/>
    <p:restoredTop sz="94255" autoAdjust="0"/>
  </p:normalViewPr>
  <p:slideViewPr>
    <p:cSldViewPr>
      <p:cViewPr varScale="1">
        <p:scale>
          <a:sx n="69" d="100"/>
          <a:sy n="69" d="100"/>
        </p:scale>
        <p:origin x="1458" y="72"/>
      </p:cViewPr>
      <p:guideLst>
        <p:guide orient="horz" pos="2112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tableStyles" Target="tableStyles.xml"/><Relationship Id="rId5" Type="http://schemas.openxmlformats.org/officeDocument/2006/relationships/slide" Target="slides/slide4.xml"/><Relationship Id="rId61" Type="http://schemas.openxmlformats.org/officeDocument/2006/relationships/notesMaster" Target="notesMasters/notesMaster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accent5_2">
  <dgm:title val=""/>
  <dgm:desc val=""/>
  <dgm:catLst>
    <dgm:cat type="accent5" pri="11200"/>
  </dgm:catLst>
  <dgm:styleLbl name="node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ln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8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7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8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5402A16-AA59-43B4-B6AA-1515926DC0A1}" type="doc">
      <dgm:prSet loTypeId="urn:microsoft.com/office/officeart/2005/8/layout/pyramid2" loCatId="pyramid" qsTypeId="urn:microsoft.com/office/officeart/2005/8/quickstyle/simple1" qsCatId="simple" csTypeId="urn:microsoft.com/office/officeart/2005/8/colors/accent1_2" csCatId="accent1" phldr="1"/>
      <dgm:spPr/>
    </dgm:pt>
    <dgm:pt modelId="{F6004496-B507-4B1F-A4AE-2D9D4F0700B7}">
      <dgm:prSet phldrT="[Text]" custT="1"/>
      <dgm:spPr/>
      <dgm:t>
        <a:bodyPr/>
        <a:lstStyle/>
        <a:p>
          <a:r>
            <a:rPr lang="fa-IR" sz="4000" dirty="0" smtClean="0">
              <a:cs typeface="B Nazanin" panose="00000400000000000000" pitchFamily="2" charset="-78"/>
            </a:rPr>
            <a:t>مقدمه</a:t>
          </a:r>
        </a:p>
      </dgm:t>
    </dgm:pt>
    <dgm:pt modelId="{FAAC71E5-D863-4815-BDAD-3A0A360377F6}" type="parTrans" cxnId="{86C6A139-D4A5-413E-8593-C6835C64294E}">
      <dgm:prSet/>
      <dgm:spPr/>
      <dgm:t>
        <a:bodyPr/>
        <a:lstStyle/>
        <a:p>
          <a:endParaRPr lang="en-US"/>
        </a:p>
      </dgm:t>
    </dgm:pt>
    <dgm:pt modelId="{7D2E460A-5C24-4F31-BA8E-5885E0546135}" type="sibTrans" cxnId="{86C6A139-D4A5-413E-8593-C6835C64294E}">
      <dgm:prSet/>
      <dgm:spPr/>
      <dgm:t>
        <a:bodyPr/>
        <a:lstStyle/>
        <a:p>
          <a:endParaRPr lang="en-US"/>
        </a:p>
      </dgm:t>
    </dgm:pt>
    <dgm:pt modelId="{5B773D78-41EA-41F1-8C0F-0C278A4D5EEF}">
      <dgm:prSet phldrT="[Text]" custT="1"/>
      <dgm:spPr/>
      <dgm:t>
        <a:bodyPr/>
        <a:lstStyle/>
        <a:p>
          <a:r>
            <a:rPr lang="fa-IR" sz="4000" dirty="0" smtClean="0">
              <a:cs typeface="B Nazanin" panose="00000400000000000000" pitchFamily="2" charset="-78"/>
            </a:rPr>
            <a:t>فرایند</a:t>
          </a:r>
          <a:endParaRPr lang="en-US" sz="4000" dirty="0">
            <a:cs typeface="B Nazanin" panose="00000400000000000000" pitchFamily="2" charset="-78"/>
          </a:endParaRPr>
        </a:p>
      </dgm:t>
    </dgm:pt>
    <dgm:pt modelId="{834F3277-56E5-4776-A1D8-9589E9E7881A}" type="parTrans" cxnId="{EE8C7ADC-F2A9-42A0-BCB1-9C3174833CE0}">
      <dgm:prSet/>
      <dgm:spPr/>
      <dgm:t>
        <a:bodyPr/>
        <a:lstStyle/>
        <a:p>
          <a:endParaRPr lang="en-US"/>
        </a:p>
      </dgm:t>
    </dgm:pt>
    <dgm:pt modelId="{7199858C-0560-491A-B951-D597CC6DCBBB}" type="sibTrans" cxnId="{EE8C7ADC-F2A9-42A0-BCB1-9C3174833CE0}">
      <dgm:prSet/>
      <dgm:spPr/>
      <dgm:t>
        <a:bodyPr/>
        <a:lstStyle/>
        <a:p>
          <a:endParaRPr lang="en-US"/>
        </a:p>
      </dgm:t>
    </dgm:pt>
    <dgm:pt modelId="{F05E83C7-FD6E-4622-8190-BE82A04DEAAB}">
      <dgm:prSet phldrT="[Text]" custT="1"/>
      <dgm:spPr/>
      <dgm:t>
        <a:bodyPr/>
        <a:lstStyle/>
        <a:p>
          <a:r>
            <a:rPr lang="fa-IR" sz="4000" dirty="0" smtClean="0">
              <a:cs typeface="B Nazanin" panose="00000400000000000000" pitchFamily="2" charset="-78"/>
            </a:rPr>
            <a:t>افزودنی‌ها</a:t>
          </a:r>
          <a:endParaRPr lang="en-US" sz="4000" dirty="0">
            <a:cs typeface="B Nazanin" panose="00000400000000000000" pitchFamily="2" charset="-78"/>
          </a:endParaRPr>
        </a:p>
      </dgm:t>
    </dgm:pt>
    <dgm:pt modelId="{7D4AC8C3-8596-4E90-913A-C543F6CE096A}" type="parTrans" cxnId="{91C608AF-E7E5-4F9E-A6EC-0F6DA21C319A}">
      <dgm:prSet/>
      <dgm:spPr/>
      <dgm:t>
        <a:bodyPr/>
        <a:lstStyle/>
        <a:p>
          <a:endParaRPr lang="en-US"/>
        </a:p>
      </dgm:t>
    </dgm:pt>
    <dgm:pt modelId="{912937E2-2BCB-47D1-ABAD-6AE12BDE74DC}" type="sibTrans" cxnId="{91C608AF-E7E5-4F9E-A6EC-0F6DA21C319A}">
      <dgm:prSet/>
      <dgm:spPr/>
      <dgm:t>
        <a:bodyPr/>
        <a:lstStyle/>
        <a:p>
          <a:endParaRPr lang="en-US"/>
        </a:p>
      </dgm:t>
    </dgm:pt>
    <dgm:pt modelId="{B51987D2-A8B0-42B5-B363-F6BBDFCF52F9}" type="pres">
      <dgm:prSet presAssocID="{55402A16-AA59-43B4-B6AA-1515926DC0A1}" presName="compositeShape" presStyleCnt="0">
        <dgm:presLayoutVars>
          <dgm:dir/>
          <dgm:resizeHandles/>
        </dgm:presLayoutVars>
      </dgm:prSet>
      <dgm:spPr/>
    </dgm:pt>
    <dgm:pt modelId="{D8AE9EB0-2ABE-4988-9895-05E5E95257DB}" type="pres">
      <dgm:prSet presAssocID="{55402A16-AA59-43B4-B6AA-1515926DC0A1}" presName="pyramid" presStyleLbl="node1" presStyleIdx="0" presStyleCnt="1" custLinFactNeighborX="3125" custLinFactNeighborY="6875">
        <dgm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dgm:style>
      </dgm:prSet>
      <dgm:spPr>
        <a:noFill/>
        <a:ln w="38100">
          <a:solidFill>
            <a:schemeClr val="tx1"/>
          </a:solidFill>
        </a:ln>
      </dgm:spPr>
    </dgm:pt>
    <dgm:pt modelId="{86AD3E9A-A570-441F-AC02-032F475C6A58}" type="pres">
      <dgm:prSet presAssocID="{55402A16-AA59-43B4-B6AA-1515926DC0A1}" presName="theList" presStyleCnt="0"/>
      <dgm:spPr/>
    </dgm:pt>
    <dgm:pt modelId="{857791F8-2163-4B6F-8C90-0ACE83184FA9}" type="pres">
      <dgm:prSet presAssocID="{F6004496-B507-4B1F-A4AE-2D9D4F0700B7}" presName="aNode" presStyleLbl="fgAcc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89933EC-9130-45D0-8C25-5E98C67F49A4}" type="pres">
      <dgm:prSet presAssocID="{F6004496-B507-4B1F-A4AE-2D9D4F0700B7}" presName="aSpace" presStyleCnt="0"/>
      <dgm:spPr/>
    </dgm:pt>
    <dgm:pt modelId="{6BA16CA1-EB46-4456-86AC-555BC4D45E14}" type="pres">
      <dgm:prSet presAssocID="{5B773D78-41EA-41F1-8C0F-0C278A4D5EEF}" presName="aNode" presStyleLbl="fgAcc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DDEA741-FB16-422B-8A41-C395FAA4BCAE}" type="pres">
      <dgm:prSet presAssocID="{5B773D78-41EA-41F1-8C0F-0C278A4D5EEF}" presName="aSpace" presStyleCnt="0"/>
      <dgm:spPr/>
    </dgm:pt>
    <dgm:pt modelId="{9EE46933-51D2-40B9-A2AD-2CFAAED20E42}" type="pres">
      <dgm:prSet presAssocID="{F05E83C7-FD6E-4622-8190-BE82A04DEAAB}" presName="aNode" presStyleLbl="fgAcc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3E72A0C-0225-467B-A186-1CECF221622C}" type="pres">
      <dgm:prSet presAssocID="{F05E83C7-FD6E-4622-8190-BE82A04DEAAB}" presName="aSpace" presStyleCnt="0"/>
      <dgm:spPr/>
    </dgm:pt>
  </dgm:ptLst>
  <dgm:cxnLst>
    <dgm:cxn modelId="{86C6A139-D4A5-413E-8593-C6835C64294E}" srcId="{55402A16-AA59-43B4-B6AA-1515926DC0A1}" destId="{F6004496-B507-4B1F-A4AE-2D9D4F0700B7}" srcOrd="0" destOrd="0" parTransId="{FAAC71E5-D863-4815-BDAD-3A0A360377F6}" sibTransId="{7D2E460A-5C24-4F31-BA8E-5885E0546135}"/>
    <dgm:cxn modelId="{91C608AF-E7E5-4F9E-A6EC-0F6DA21C319A}" srcId="{55402A16-AA59-43B4-B6AA-1515926DC0A1}" destId="{F05E83C7-FD6E-4622-8190-BE82A04DEAAB}" srcOrd="2" destOrd="0" parTransId="{7D4AC8C3-8596-4E90-913A-C543F6CE096A}" sibTransId="{912937E2-2BCB-47D1-ABAD-6AE12BDE74DC}"/>
    <dgm:cxn modelId="{EE8C7ADC-F2A9-42A0-BCB1-9C3174833CE0}" srcId="{55402A16-AA59-43B4-B6AA-1515926DC0A1}" destId="{5B773D78-41EA-41F1-8C0F-0C278A4D5EEF}" srcOrd="1" destOrd="0" parTransId="{834F3277-56E5-4776-A1D8-9589E9E7881A}" sibTransId="{7199858C-0560-491A-B951-D597CC6DCBBB}"/>
    <dgm:cxn modelId="{208FFE56-E379-4FA9-A034-8D76B5C843F5}" type="presOf" srcId="{F05E83C7-FD6E-4622-8190-BE82A04DEAAB}" destId="{9EE46933-51D2-40B9-A2AD-2CFAAED20E42}" srcOrd="0" destOrd="0" presId="urn:microsoft.com/office/officeart/2005/8/layout/pyramid2"/>
    <dgm:cxn modelId="{AB84E5F5-FC01-466C-B065-4A0B01986243}" type="presOf" srcId="{55402A16-AA59-43B4-B6AA-1515926DC0A1}" destId="{B51987D2-A8B0-42B5-B363-F6BBDFCF52F9}" srcOrd="0" destOrd="0" presId="urn:microsoft.com/office/officeart/2005/8/layout/pyramid2"/>
    <dgm:cxn modelId="{81901FAE-A881-4163-95C7-B5870B1E0640}" type="presOf" srcId="{F6004496-B507-4B1F-A4AE-2D9D4F0700B7}" destId="{857791F8-2163-4B6F-8C90-0ACE83184FA9}" srcOrd="0" destOrd="0" presId="urn:microsoft.com/office/officeart/2005/8/layout/pyramid2"/>
    <dgm:cxn modelId="{0F5984A0-EB7A-47AC-B2F9-3BC85A89976F}" type="presOf" srcId="{5B773D78-41EA-41F1-8C0F-0C278A4D5EEF}" destId="{6BA16CA1-EB46-4456-86AC-555BC4D45E14}" srcOrd="0" destOrd="0" presId="urn:microsoft.com/office/officeart/2005/8/layout/pyramid2"/>
    <dgm:cxn modelId="{DE8F1971-29A3-4243-B0DC-9D0E17538064}" type="presParOf" srcId="{B51987D2-A8B0-42B5-B363-F6BBDFCF52F9}" destId="{D8AE9EB0-2ABE-4988-9895-05E5E95257DB}" srcOrd="0" destOrd="0" presId="urn:microsoft.com/office/officeart/2005/8/layout/pyramid2"/>
    <dgm:cxn modelId="{F50A651A-BBF9-481A-8850-E19FC2ED19B8}" type="presParOf" srcId="{B51987D2-A8B0-42B5-B363-F6BBDFCF52F9}" destId="{86AD3E9A-A570-441F-AC02-032F475C6A58}" srcOrd="1" destOrd="0" presId="urn:microsoft.com/office/officeart/2005/8/layout/pyramid2"/>
    <dgm:cxn modelId="{044A3EAC-1BB8-4B02-B56B-8F4320B3DDC1}" type="presParOf" srcId="{86AD3E9A-A570-441F-AC02-032F475C6A58}" destId="{857791F8-2163-4B6F-8C90-0ACE83184FA9}" srcOrd="0" destOrd="0" presId="urn:microsoft.com/office/officeart/2005/8/layout/pyramid2"/>
    <dgm:cxn modelId="{9B95D7DC-4A7D-410A-9025-B7404D0CD750}" type="presParOf" srcId="{86AD3E9A-A570-441F-AC02-032F475C6A58}" destId="{689933EC-9130-45D0-8C25-5E98C67F49A4}" srcOrd="1" destOrd="0" presId="urn:microsoft.com/office/officeart/2005/8/layout/pyramid2"/>
    <dgm:cxn modelId="{587EABF2-AE2E-4D54-93DB-2337EE48E638}" type="presParOf" srcId="{86AD3E9A-A570-441F-AC02-032F475C6A58}" destId="{6BA16CA1-EB46-4456-86AC-555BC4D45E14}" srcOrd="2" destOrd="0" presId="urn:microsoft.com/office/officeart/2005/8/layout/pyramid2"/>
    <dgm:cxn modelId="{C8A1C226-C7BF-4D59-89C5-5012BDDDC210}" type="presParOf" srcId="{86AD3E9A-A570-441F-AC02-032F475C6A58}" destId="{3DDEA741-FB16-422B-8A41-C395FAA4BCAE}" srcOrd="3" destOrd="0" presId="urn:microsoft.com/office/officeart/2005/8/layout/pyramid2"/>
    <dgm:cxn modelId="{0FC06B31-DB78-42E5-974F-6051ACA34BD8}" type="presParOf" srcId="{86AD3E9A-A570-441F-AC02-032F475C6A58}" destId="{9EE46933-51D2-40B9-A2AD-2CFAAED20E42}" srcOrd="4" destOrd="0" presId="urn:microsoft.com/office/officeart/2005/8/layout/pyramid2"/>
    <dgm:cxn modelId="{F1A35793-7CF8-4264-BCF9-9929BBBCFD48}" type="presParOf" srcId="{86AD3E9A-A570-441F-AC02-032F475C6A58}" destId="{B3E72A0C-0225-467B-A186-1CECF221622C}" srcOrd="5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0469F96F-DE1C-4B14-AF0E-9BD6B5D3C89B}" type="doc">
      <dgm:prSet loTypeId="urn:microsoft.com/office/officeart/2005/8/layout/chevron1" loCatId="process" qsTypeId="urn:microsoft.com/office/officeart/2005/8/quickstyle/simple1" qsCatId="simple" csTypeId="urn:microsoft.com/office/officeart/2005/8/colors/accent1_2" csCatId="accent1" phldr="1"/>
      <dgm:spPr/>
    </dgm:pt>
    <dgm:pt modelId="{53BAF4D4-DDBD-47D8-9A6F-6797739A6A73}">
      <dgm:prSet phldrT="[Text]" custT="1"/>
      <dgm:spPr>
        <a:noFill/>
        <a:ln>
          <a:solidFill>
            <a:schemeClr val="tx1"/>
          </a:solidFill>
        </a:ln>
      </dgm:spPr>
      <dgm:t>
        <a:bodyPr/>
        <a:lstStyle/>
        <a:p>
          <a:r>
            <a:rPr lang="fa-IR" sz="3200" b="1" dirty="0" smtClean="0">
              <a:solidFill>
                <a:srgbClr val="8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Nazanin" pitchFamily="2" charset="-78"/>
            </a:rPr>
            <a:t>مقدمه</a:t>
          </a:r>
          <a:endParaRPr lang="en-US" sz="3200" b="1" dirty="0">
            <a:solidFill>
              <a:srgbClr val="800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cs typeface="B Nazanin" pitchFamily="2" charset="-78"/>
          </a:endParaRPr>
        </a:p>
      </dgm:t>
    </dgm:pt>
    <dgm:pt modelId="{B82D6589-13F3-4D80-BA67-6300C7850961}" type="parTrans" cxnId="{43BFC983-19DD-44F1-A039-2AEA46A421C2}">
      <dgm:prSet/>
      <dgm:spPr/>
      <dgm:t>
        <a:bodyPr/>
        <a:lstStyle/>
        <a:p>
          <a:endParaRPr lang="en-US"/>
        </a:p>
      </dgm:t>
    </dgm:pt>
    <dgm:pt modelId="{57FE275E-F6AC-4179-A11C-AEA032ACE010}" type="sibTrans" cxnId="{43BFC983-19DD-44F1-A039-2AEA46A421C2}">
      <dgm:prSet/>
      <dgm:spPr/>
      <dgm:t>
        <a:bodyPr/>
        <a:lstStyle/>
        <a:p>
          <a:endParaRPr lang="en-US"/>
        </a:p>
      </dgm:t>
    </dgm:pt>
    <dgm:pt modelId="{059630C1-2369-461C-BD79-6F29EB44B31C}">
      <dgm:prSet phldrT="[Text]" custT="1"/>
      <dgm:spPr>
        <a:noFill/>
        <a:ln>
          <a:solidFill>
            <a:schemeClr val="tx1"/>
          </a:solidFill>
        </a:ln>
        <a:effectLst>
          <a:innerShdw blurRad="63500" dist="50800" dir="2700000">
            <a:prstClr val="black">
              <a:alpha val="50000"/>
            </a:prstClr>
          </a:innerShdw>
        </a:effectLst>
      </dgm:spPr>
      <dgm:t>
        <a:bodyPr/>
        <a:lstStyle/>
        <a:p>
          <a:r>
            <a:rPr lang="fa-IR" sz="2400" dirty="0" smtClean="0">
              <a:solidFill>
                <a:schemeClr val="tx1"/>
              </a:solidFill>
              <a:effectLst/>
              <a:cs typeface="B Nazanin" pitchFamily="2" charset="-78"/>
            </a:rPr>
            <a:t>فرایند</a:t>
          </a:r>
          <a:endParaRPr lang="en-US" sz="2400" dirty="0">
            <a:solidFill>
              <a:schemeClr val="tx1"/>
            </a:solidFill>
            <a:effectLst/>
            <a:cs typeface="B Nazanin" pitchFamily="2" charset="-78"/>
          </a:endParaRPr>
        </a:p>
      </dgm:t>
    </dgm:pt>
    <dgm:pt modelId="{CBADA1F3-CA7D-4DA1-AEE0-000CD23ABBEE}" type="parTrans" cxnId="{1EB0E57D-60C1-475E-B385-E9915431800A}">
      <dgm:prSet/>
      <dgm:spPr/>
      <dgm:t>
        <a:bodyPr/>
        <a:lstStyle/>
        <a:p>
          <a:endParaRPr lang="en-US"/>
        </a:p>
      </dgm:t>
    </dgm:pt>
    <dgm:pt modelId="{7DD945E5-D106-4BEF-982B-238DB29B11D8}" type="sibTrans" cxnId="{1EB0E57D-60C1-475E-B385-E9915431800A}">
      <dgm:prSet/>
      <dgm:spPr/>
      <dgm:t>
        <a:bodyPr/>
        <a:lstStyle/>
        <a:p>
          <a:endParaRPr lang="en-US"/>
        </a:p>
      </dgm:t>
    </dgm:pt>
    <dgm:pt modelId="{7C6C064A-B20F-44AD-BC3B-2C138142245B}">
      <dgm:prSet phldrT="[Text]"/>
      <dgm:spPr>
        <a:noFill/>
        <a:ln>
          <a:solidFill>
            <a:schemeClr val="tx1"/>
          </a:solidFill>
        </a:ln>
      </dgm:spPr>
      <dgm:t>
        <a:bodyPr/>
        <a:lstStyle/>
        <a:p>
          <a:r>
            <a:rPr lang="fa-IR" dirty="0" smtClean="0">
              <a:solidFill>
                <a:schemeClr val="tx1"/>
              </a:solidFill>
              <a:cs typeface="B Nazanin" pitchFamily="2" charset="-78"/>
            </a:rPr>
            <a:t>افزودنی‌ها</a:t>
          </a:r>
          <a:endParaRPr lang="en-US" dirty="0">
            <a:solidFill>
              <a:schemeClr val="tx1"/>
            </a:solidFill>
            <a:cs typeface="B Nazanin" pitchFamily="2" charset="-78"/>
          </a:endParaRPr>
        </a:p>
      </dgm:t>
    </dgm:pt>
    <dgm:pt modelId="{DD375B51-EB65-466E-8E44-4D6FA18C98F8}" type="parTrans" cxnId="{F853F103-9765-4833-81D3-6D53FC8B5754}">
      <dgm:prSet/>
      <dgm:spPr/>
      <dgm:t>
        <a:bodyPr/>
        <a:lstStyle/>
        <a:p>
          <a:endParaRPr lang="en-US"/>
        </a:p>
      </dgm:t>
    </dgm:pt>
    <dgm:pt modelId="{6776C095-05BF-480E-B7A7-AD65410B994F}" type="sibTrans" cxnId="{F853F103-9765-4833-81D3-6D53FC8B5754}">
      <dgm:prSet/>
      <dgm:spPr/>
      <dgm:t>
        <a:bodyPr/>
        <a:lstStyle/>
        <a:p>
          <a:endParaRPr lang="en-US"/>
        </a:p>
      </dgm:t>
    </dgm:pt>
    <dgm:pt modelId="{AF4C63F9-6E4A-4931-8B6E-D9AD2C8E49BF}" type="pres">
      <dgm:prSet presAssocID="{0469F96F-DE1C-4B14-AF0E-9BD6B5D3C89B}" presName="Name0" presStyleCnt="0">
        <dgm:presLayoutVars>
          <dgm:dir val="rev"/>
          <dgm:animLvl val="lvl"/>
          <dgm:resizeHandles val="exact"/>
        </dgm:presLayoutVars>
      </dgm:prSet>
      <dgm:spPr/>
    </dgm:pt>
    <dgm:pt modelId="{2A0DEE3F-B89C-495D-B54D-CA76B36020B3}" type="pres">
      <dgm:prSet presAssocID="{53BAF4D4-DDBD-47D8-9A6F-6797739A6A73}" presName="parTxOnly" presStyleLbl="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D52A69D-E167-41CA-B6D5-CEF7EEAAF2C3}" type="pres">
      <dgm:prSet presAssocID="{57FE275E-F6AC-4179-A11C-AEA032ACE010}" presName="parTxOnlySpace" presStyleCnt="0"/>
      <dgm:spPr/>
    </dgm:pt>
    <dgm:pt modelId="{615AC0F5-6DC7-4068-8EE6-2145101BE39F}" type="pres">
      <dgm:prSet presAssocID="{059630C1-2369-461C-BD79-6F29EB44B31C}" presName="parTxOnly" presStyleLbl="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53AA3EC-8807-4A91-A52E-08606CB46985}" type="pres">
      <dgm:prSet presAssocID="{7DD945E5-D106-4BEF-982B-238DB29B11D8}" presName="parTxOnlySpace" presStyleCnt="0"/>
      <dgm:spPr/>
    </dgm:pt>
    <dgm:pt modelId="{E8A1D17B-C43A-47EF-BE40-2837C2904CD5}" type="pres">
      <dgm:prSet presAssocID="{7C6C064A-B20F-44AD-BC3B-2C138142245B}" presName="parTxOnly" presStyleLbl="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66A2CCB5-4395-4A8F-B3C3-F4F8742BE78E}" type="presOf" srcId="{0469F96F-DE1C-4B14-AF0E-9BD6B5D3C89B}" destId="{AF4C63F9-6E4A-4931-8B6E-D9AD2C8E49BF}" srcOrd="0" destOrd="0" presId="urn:microsoft.com/office/officeart/2005/8/layout/chevron1"/>
    <dgm:cxn modelId="{F853F103-9765-4833-81D3-6D53FC8B5754}" srcId="{0469F96F-DE1C-4B14-AF0E-9BD6B5D3C89B}" destId="{7C6C064A-B20F-44AD-BC3B-2C138142245B}" srcOrd="2" destOrd="0" parTransId="{DD375B51-EB65-466E-8E44-4D6FA18C98F8}" sibTransId="{6776C095-05BF-480E-B7A7-AD65410B994F}"/>
    <dgm:cxn modelId="{1EB0E57D-60C1-475E-B385-E9915431800A}" srcId="{0469F96F-DE1C-4B14-AF0E-9BD6B5D3C89B}" destId="{059630C1-2369-461C-BD79-6F29EB44B31C}" srcOrd="1" destOrd="0" parTransId="{CBADA1F3-CA7D-4DA1-AEE0-000CD23ABBEE}" sibTransId="{7DD945E5-D106-4BEF-982B-238DB29B11D8}"/>
    <dgm:cxn modelId="{B8DC950C-87D0-423A-AAFC-2CAA2FA4EBB3}" type="presOf" srcId="{059630C1-2369-461C-BD79-6F29EB44B31C}" destId="{615AC0F5-6DC7-4068-8EE6-2145101BE39F}" srcOrd="0" destOrd="0" presId="urn:microsoft.com/office/officeart/2005/8/layout/chevron1"/>
    <dgm:cxn modelId="{B6AA1E33-679B-4D30-8DA6-407A1B41E32D}" type="presOf" srcId="{7C6C064A-B20F-44AD-BC3B-2C138142245B}" destId="{E8A1D17B-C43A-47EF-BE40-2837C2904CD5}" srcOrd="0" destOrd="0" presId="urn:microsoft.com/office/officeart/2005/8/layout/chevron1"/>
    <dgm:cxn modelId="{43BFC983-19DD-44F1-A039-2AEA46A421C2}" srcId="{0469F96F-DE1C-4B14-AF0E-9BD6B5D3C89B}" destId="{53BAF4D4-DDBD-47D8-9A6F-6797739A6A73}" srcOrd="0" destOrd="0" parTransId="{B82D6589-13F3-4D80-BA67-6300C7850961}" sibTransId="{57FE275E-F6AC-4179-A11C-AEA032ACE010}"/>
    <dgm:cxn modelId="{12D7FA3F-47AD-4A4A-8D2D-74B1B7A5C783}" type="presOf" srcId="{53BAF4D4-DDBD-47D8-9A6F-6797739A6A73}" destId="{2A0DEE3F-B89C-495D-B54D-CA76B36020B3}" srcOrd="0" destOrd="0" presId="urn:microsoft.com/office/officeart/2005/8/layout/chevron1"/>
    <dgm:cxn modelId="{5C09B649-3F6D-416E-BE51-F1A76470B6A4}" type="presParOf" srcId="{AF4C63F9-6E4A-4931-8B6E-D9AD2C8E49BF}" destId="{2A0DEE3F-B89C-495D-B54D-CA76B36020B3}" srcOrd="0" destOrd="0" presId="urn:microsoft.com/office/officeart/2005/8/layout/chevron1"/>
    <dgm:cxn modelId="{40E12227-93CF-4BCF-A14A-4945756C367E}" type="presParOf" srcId="{AF4C63F9-6E4A-4931-8B6E-D9AD2C8E49BF}" destId="{0D52A69D-E167-41CA-B6D5-CEF7EEAAF2C3}" srcOrd="1" destOrd="0" presId="urn:microsoft.com/office/officeart/2005/8/layout/chevron1"/>
    <dgm:cxn modelId="{A702EAF5-1024-4A75-AF48-19B19056C487}" type="presParOf" srcId="{AF4C63F9-6E4A-4931-8B6E-D9AD2C8E49BF}" destId="{615AC0F5-6DC7-4068-8EE6-2145101BE39F}" srcOrd="2" destOrd="0" presId="urn:microsoft.com/office/officeart/2005/8/layout/chevron1"/>
    <dgm:cxn modelId="{928191BA-DA19-4D40-892F-63155FBAD3D8}" type="presParOf" srcId="{AF4C63F9-6E4A-4931-8B6E-D9AD2C8E49BF}" destId="{353AA3EC-8807-4A91-A52E-08606CB46985}" srcOrd="3" destOrd="0" presId="urn:microsoft.com/office/officeart/2005/8/layout/chevron1"/>
    <dgm:cxn modelId="{1200987B-155A-429E-98F9-86B707FF29D0}" type="presParOf" srcId="{AF4C63F9-6E4A-4931-8B6E-D9AD2C8E49BF}" destId="{E8A1D17B-C43A-47EF-BE40-2837C2904CD5}" srcOrd="4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0469F96F-DE1C-4B14-AF0E-9BD6B5D3C89B}" type="doc">
      <dgm:prSet loTypeId="urn:microsoft.com/office/officeart/2005/8/layout/chevron1" loCatId="process" qsTypeId="urn:microsoft.com/office/officeart/2005/8/quickstyle/simple1" qsCatId="simple" csTypeId="urn:microsoft.com/office/officeart/2005/8/colors/accent1_2" csCatId="accent1" phldr="1"/>
      <dgm:spPr/>
    </dgm:pt>
    <dgm:pt modelId="{53BAF4D4-DDBD-47D8-9A6F-6797739A6A73}">
      <dgm:prSet phldrT="[Text]" custT="1"/>
      <dgm:spPr>
        <a:noFill/>
        <a:ln>
          <a:solidFill>
            <a:schemeClr val="tx1"/>
          </a:solidFill>
        </a:ln>
      </dgm:spPr>
      <dgm:t>
        <a:bodyPr/>
        <a:lstStyle/>
        <a:p>
          <a:r>
            <a:rPr lang="fa-IR" sz="3200" b="1" dirty="0" smtClean="0">
              <a:solidFill>
                <a:srgbClr val="8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Nazanin" pitchFamily="2" charset="-78"/>
            </a:rPr>
            <a:t>مقدمه</a:t>
          </a:r>
          <a:endParaRPr lang="en-US" sz="3200" b="1" dirty="0">
            <a:solidFill>
              <a:srgbClr val="800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cs typeface="B Nazanin" pitchFamily="2" charset="-78"/>
          </a:endParaRPr>
        </a:p>
      </dgm:t>
    </dgm:pt>
    <dgm:pt modelId="{B82D6589-13F3-4D80-BA67-6300C7850961}" type="parTrans" cxnId="{43BFC983-19DD-44F1-A039-2AEA46A421C2}">
      <dgm:prSet/>
      <dgm:spPr/>
      <dgm:t>
        <a:bodyPr/>
        <a:lstStyle/>
        <a:p>
          <a:endParaRPr lang="en-US"/>
        </a:p>
      </dgm:t>
    </dgm:pt>
    <dgm:pt modelId="{57FE275E-F6AC-4179-A11C-AEA032ACE010}" type="sibTrans" cxnId="{43BFC983-19DD-44F1-A039-2AEA46A421C2}">
      <dgm:prSet/>
      <dgm:spPr/>
      <dgm:t>
        <a:bodyPr/>
        <a:lstStyle/>
        <a:p>
          <a:endParaRPr lang="en-US"/>
        </a:p>
      </dgm:t>
    </dgm:pt>
    <dgm:pt modelId="{059630C1-2369-461C-BD79-6F29EB44B31C}">
      <dgm:prSet phldrT="[Text]" custT="1"/>
      <dgm:spPr>
        <a:noFill/>
        <a:ln>
          <a:solidFill>
            <a:schemeClr val="tx1"/>
          </a:solidFill>
        </a:ln>
        <a:effectLst>
          <a:innerShdw blurRad="63500" dist="50800" dir="2700000">
            <a:prstClr val="black">
              <a:alpha val="50000"/>
            </a:prstClr>
          </a:innerShdw>
        </a:effectLst>
      </dgm:spPr>
      <dgm:t>
        <a:bodyPr/>
        <a:lstStyle/>
        <a:p>
          <a:r>
            <a:rPr lang="fa-IR" sz="2400" dirty="0" smtClean="0">
              <a:solidFill>
                <a:schemeClr val="tx1"/>
              </a:solidFill>
              <a:effectLst/>
              <a:cs typeface="B Nazanin" pitchFamily="2" charset="-78"/>
            </a:rPr>
            <a:t>فرایند</a:t>
          </a:r>
          <a:endParaRPr lang="en-US" sz="2400" dirty="0">
            <a:solidFill>
              <a:schemeClr val="tx1"/>
            </a:solidFill>
            <a:effectLst/>
            <a:cs typeface="B Nazanin" pitchFamily="2" charset="-78"/>
          </a:endParaRPr>
        </a:p>
      </dgm:t>
    </dgm:pt>
    <dgm:pt modelId="{CBADA1F3-CA7D-4DA1-AEE0-000CD23ABBEE}" type="parTrans" cxnId="{1EB0E57D-60C1-475E-B385-E9915431800A}">
      <dgm:prSet/>
      <dgm:spPr/>
      <dgm:t>
        <a:bodyPr/>
        <a:lstStyle/>
        <a:p>
          <a:endParaRPr lang="en-US"/>
        </a:p>
      </dgm:t>
    </dgm:pt>
    <dgm:pt modelId="{7DD945E5-D106-4BEF-982B-238DB29B11D8}" type="sibTrans" cxnId="{1EB0E57D-60C1-475E-B385-E9915431800A}">
      <dgm:prSet/>
      <dgm:spPr/>
      <dgm:t>
        <a:bodyPr/>
        <a:lstStyle/>
        <a:p>
          <a:endParaRPr lang="en-US"/>
        </a:p>
      </dgm:t>
    </dgm:pt>
    <dgm:pt modelId="{7C6C064A-B20F-44AD-BC3B-2C138142245B}">
      <dgm:prSet phldrT="[Text]"/>
      <dgm:spPr>
        <a:noFill/>
        <a:ln>
          <a:solidFill>
            <a:schemeClr val="tx1"/>
          </a:solidFill>
        </a:ln>
      </dgm:spPr>
      <dgm:t>
        <a:bodyPr/>
        <a:lstStyle/>
        <a:p>
          <a:r>
            <a:rPr lang="fa-IR" dirty="0" smtClean="0">
              <a:solidFill>
                <a:schemeClr val="tx1"/>
              </a:solidFill>
              <a:cs typeface="B Nazanin" pitchFamily="2" charset="-78"/>
            </a:rPr>
            <a:t>افزودنی‌ها</a:t>
          </a:r>
          <a:endParaRPr lang="en-US" dirty="0">
            <a:solidFill>
              <a:schemeClr val="tx1"/>
            </a:solidFill>
            <a:cs typeface="B Nazanin" pitchFamily="2" charset="-78"/>
          </a:endParaRPr>
        </a:p>
      </dgm:t>
    </dgm:pt>
    <dgm:pt modelId="{DD375B51-EB65-466E-8E44-4D6FA18C98F8}" type="parTrans" cxnId="{F853F103-9765-4833-81D3-6D53FC8B5754}">
      <dgm:prSet/>
      <dgm:spPr/>
      <dgm:t>
        <a:bodyPr/>
        <a:lstStyle/>
        <a:p>
          <a:endParaRPr lang="en-US"/>
        </a:p>
      </dgm:t>
    </dgm:pt>
    <dgm:pt modelId="{6776C095-05BF-480E-B7A7-AD65410B994F}" type="sibTrans" cxnId="{F853F103-9765-4833-81D3-6D53FC8B5754}">
      <dgm:prSet/>
      <dgm:spPr/>
      <dgm:t>
        <a:bodyPr/>
        <a:lstStyle/>
        <a:p>
          <a:endParaRPr lang="en-US"/>
        </a:p>
      </dgm:t>
    </dgm:pt>
    <dgm:pt modelId="{AF4C63F9-6E4A-4931-8B6E-D9AD2C8E49BF}" type="pres">
      <dgm:prSet presAssocID="{0469F96F-DE1C-4B14-AF0E-9BD6B5D3C89B}" presName="Name0" presStyleCnt="0">
        <dgm:presLayoutVars>
          <dgm:dir val="rev"/>
          <dgm:animLvl val="lvl"/>
          <dgm:resizeHandles val="exact"/>
        </dgm:presLayoutVars>
      </dgm:prSet>
      <dgm:spPr/>
    </dgm:pt>
    <dgm:pt modelId="{2A0DEE3F-B89C-495D-B54D-CA76B36020B3}" type="pres">
      <dgm:prSet presAssocID="{53BAF4D4-DDBD-47D8-9A6F-6797739A6A73}" presName="parTxOnly" presStyleLbl="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D52A69D-E167-41CA-B6D5-CEF7EEAAF2C3}" type="pres">
      <dgm:prSet presAssocID="{57FE275E-F6AC-4179-A11C-AEA032ACE010}" presName="parTxOnlySpace" presStyleCnt="0"/>
      <dgm:spPr/>
    </dgm:pt>
    <dgm:pt modelId="{615AC0F5-6DC7-4068-8EE6-2145101BE39F}" type="pres">
      <dgm:prSet presAssocID="{059630C1-2369-461C-BD79-6F29EB44B31C}" presName="parTxOnly" presStyleLbl="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53AA3EC-8807-4A91-A52E-08606CB46985}" type="pres">
      <dgm:prSet presAssocID="{7DD945E5-D106-4BEF-982B-238DB29B11D8}" presName="parTxOnlySpace" presStyleCnt="0"/>
      <dgm:spPr/>
    </dgm:pt>
    <dgm:pt modelId="{E8A1D17B-C43A-47EF-BE40-2837C2904CD5}" type="pres">
      <dgm:prSet presAssocID="{7C6C064A-B20F-44AD-BC3B-2C138142245B}" presName="parTxOnly" presStyleLbl="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9E7E84B5-298F-4D6B-A96B-69A77A799E8F}" type="presOf" srcId="{0469F96F-DE1C-4B14-AF0E-9BD6B5D3C89B}" destId="{AF4C63F9-6E4A-4931-8B6E-D9AD2C8E49BF}" srcOrd="0" destOrd="0" presId="urn:microsoft.com/office/officeart/2005/8/layout/chevron1"/>
    <dgm:cxn modelId="{F853F103-9765-4833-81D3-6D53FC8B5754}" srcId="{0469F96F-DE1C-4B14-AF0E-9BD6B5D3C89B}" destId="{7C6C064A-B20F-44AD-BC3B-2C138142245B}" srcOrd="2" destOrd="0" parTransId="{DD375B51-EB65-466E-8E44-4D6FA18C98F8}" sibTransId="{6776C095-05BF-480E-B7A7-AD65410B994F}"/>
    <dgm:cxn modelId="{A1C17F4C-9DEE-4081-B62A-DC106C9FB268}" type="presOf" srcId="{059630C1-2369-461C-BD79-6F29EB44B31C}" destId="{615AC0F5-6DC7-4068-8EE6-2145101BE39F}" srcOrd="0" destOrd="0" presId="urn:microsoft.com/office/officeart/2005/8/layout/chevron1"/>
    <dgm:cxn modelId="{BDA93373-B7B3-42BB-A3AD-AA19F2A910B8}" type="presOf" srcId="{7C6C064A-B20F-44AD-BC3B-2C138142245B}" destId="{E8A1D17B-C43A-47EF-BE40-2837C2904CD5}" srcOrd="0" destOrd="0" presId="urn:microsoft.com/office/officeart/2005/8/layout/chevron1"/>
    <dgm:cxn modelId="{1EB0E57D-60C1-475E-B385-E9915431800A}" srcId="{0469F96F-DE1C-4B14-AF0E-9BD6B5D3C89B}" destId="{059630C1-2369-461C-BD79-6F29EB44B31C}" srcOrd="1" destOrd="0" parTransId="{CBADA1F3-CA7D-4DA1-AEE0-000CD23ABBEE}" sibTransId="{7DD945E5-D106-4BEF-982B-238DB29B11D8}"/>
    <dgm:cxn modelId="{AA55B5D6-A78A-4F2C-A52B-470FCAA2EB2D}" type="presOf" srcId="{53BAF4D4-DDBD-47D8-9A6F-6797739A6A73}" destId="{2A0DEE3F-B89C-495D-B54D-CA76B36020B3}" srcOrd="0" destOrd="0" presId="urn:microsoft.com/office/officeart/2005/8/layout/chevron1"/>
    <dgm:cxn modelId="{43BFC983-19DD-44F1-A039-2AEA46A421C2}" srcId="{0469F96F-DE1C-4B14-AF0E-9BD6B5D3C89B}" destId="{53BAF4D4-DDBD-47D8-9A6F-6797739A6A73}" srcOrd="0" destOrd="0" parTransId="{B82D6589-13F3-4D80-BA67-6300C7850961}" sibTransId="{57FE275E-F6AC-4179-A11C-AEA032ACE010}"/>
    <dgm:cxn modelId="{786C94D6-020F-4592-A960-7709D59E123A}" type="presParOf" srcId="{AF4C63F9-6E4A-4931-8B6E-D9AD2C8E49BF}" destId="{2A0DEE3F-B89C-495D-B54D-CA76B36020B3}" srcOrd="0" destOrd="0" presId="urn:microsoft.com/office/officeart/2005/8/layout/chevron1"/>
    <dgm:cxn modelId="{A4E72C6D-BBF7-4112-9034-BCA74B1068F6}" type="presParOf" srcId="{AF4C63F9-6E4A-4931-8B6E-D9AD2C8E49BF}" destId="{0D52A69D-E167-41CA-B6D5-CEF7EEAAF2C3}" srcOrd="1" destOrd="0" presId="urn:microsoft.com/office/officeart/2005/8/layout/chevron1"/>
    <dgm:cxn modelId="{7B8B65D6-097E-4E9E-83FB-413B47D4FEBE}" type="presParOf" srcId="{AF4C63F9-6E4A-4931-8B6E-D9AD2C8E49BF}" destId="{615AC0F5-6DC7-4068-8EE6-2145101BE39F}" srcOrd="2" destOrd="0" presId="urn:microsoft.com/office/officeart/2005/8/layout/chevron1"/>
    <dgm:cxn modelId="{24456CEE-4301-4D06-8605-5D487CCFBBA7}" type="presParOf" srcId="{AF4C63F9-6E4A-4931-8B6E-D9AD2C8E49BF}" destId="{353AA3EC-8807-4A91-A52E-08606CB46985}" srcOrd="3" destOrd="0" presId="urn:microsoft.com/office/officeart/2005/8/layout/chevron1"/>
    <dgm:cxn modelId="{BEC41081-E258-46C9-9CD5-609532776A60}" type="presParOf" srcId="{AF4C63F9-6E4A-4931-8B6E-D9AD2C8E49BF}" destId="{E8A1D17B-C43A-47EF-BE40-2837C2904CD5}" srcOrd="4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0469F96F-DE1C-4B14-AF0E-9BD6B5D3C89B}" type="doc">
      <dgm:prSet loTypeId="urn:microsoft.com/office/officeart/2005/8/layout/chevron1" loCatId="process" qsTypeId="urn:microsoft.com/office/officeart/2005/8/quickstyle/simple1" qsCatId="simple" csTypeId="urn:microsoft.com/office/officeart/2005/8/colors/accent1_2" csCatId="accent1" phldr="1"/>
      <dgm:spPr/>
    </dgm:pt>
    <dgm:pt modelId="{53BAF4D4-DDBD-47D8-9A6F-6797739A6A73}">
      <dgm:prSet phldrT="[Text]" custT="1"/>
      <dgm:spPr>
        <a:noFill/>
        <a:ln>
          <a:solidFill>
            <a:schemeClr val="tx1"/>
          </a:solidFill>
        </a:ln>
      </dgm:spPr>
      <dgm:t>
        <a:bodyPr/>
        <a:lstStyle/>
        <a:p>
          <a:r>
            <a:rPr lang="fa-IR" sz="3200" b="1" dirty="0" smtClean="0">
              <a:solidFill>
                <a:srgbClr val="8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Nazanin" pitchFamily="2" charset="-78"/>
            </a:rPr>
            <a:t>مقدمه</a:t>
          </a:r>
          <a:endParaRPr lang="en-US" sz="3200" b="1" dirty="0">
            <a:solidFill>
              <a:srgbClr val="800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cs typeface="B Nazanin" pitchFamily="2" charset="-78"/>
          </a:endParaRPr>
        </a:p>
      </dgm:t>
    </dgm:pt>
    <dgm:pt modelId="{B82D6589-13F3-4D80-BA67-6300C7850961}" type="parTrans" cxnId="{43BFC983-19DD-44F1-A039-2AEA46A421C2}">
      <dgm:prSet/>
      <dgm:spPr/>
      <dgm:t>
        <a:bodyPr/>
        <a:lstStyle/>
        <a:p>
          <a:endParaRPr lang="en-US"/>
        </a:p>
      </dgm:t>
    </dgm:pt>
    <dgm:pt modelId="{57FE275E-F6AC-4179-A11C-AEA032ACE010}" type="sibTrans" cxnId="{43BFC983-19DD-44F1-A039-2AEA46A421C2}">
      <dgm:prSet/>
      <dgm:spPr/>
      <dgm:t>
        <a:bodyPr/>
        <a:lstStyle/>
        <a:p>
          <a:endParaRPr lang="en-US"/>
        </a:p>
      </dgm:t>
    </dgm:pt>
    <dgm:pt modelId="{059630C1-2369-461C-BD79-6F29EB44B31C}">
      <dgm:prSet phldrT="[Text]" custT="1"/>
      <dgm:spPr>
        <a:noFill/>
        <a:ln>
          <a:solidFill>
            <a:schemeClr val="tx1"/>
          </a:solidFill>
        </a:ln>
        <a:effectLst>
          <a:innerShdw blurRad="63500" dist="50800" dir="2700000">
            <a:prstClr val="black">
              <a:alpha val="50000"/>
            </a:prstClr>
          </a:innerShdw>
        </a:effectLst>
      </dgm:spPr>
      <dgm:t>
        <a:bodyPr/>
        <a:lstStyle/>
        <a:p>
          <a:r>
            <a:rPr lang="fa-IR" sz="2400" dirty="0" smtClean="0">
              <a:solidFill>
                <a:schemeClr val="tx1"/>
              </a:solidFill>
              <a:effectLst/>
              <a:cs typeface="B Nazanin" pitchFamily="2" charset="-78"/>
            </a:rPr>
            <a:t>فرایند</a:t>
          </a:r>
          <a:endParaRPr lang="en-US" sz="2400" dirty="0">
            <a:solidFill>
              <a:schemeClr val="tx1"/>
            </a:solidFill>
            <a:effectLst/>
            <a:cs typeface="B Nazanin" pitchFamily="2" charset="-78"/>
          </a:endParaRPr>
        </a:p>
      </dgm:t>
    </dgm:pt>
    <dgm:pt modelId="{CBADA1F3-CA7D-4DA1-AEE0-000CD23ABBEE}" type="parTrans" cxnId="{1EB0E57D-60C1-475E-B385-E9915431800A}">
      <dgm:prSet/>
      <dgm:spPr/>
      <dgm:t>
        <a:bodyPr/>
        <a:lstStyle/>
        <a:p>
          <a:endParaRPr lang="en-US"/>
        </a:p>
      </dgm:t>
    </dgm:pt>
    <dgm:pt modelId="{7DD945E5-D106-4BEF-982B-238DB29B11D8}" type="sibTrans" cxnId="{1EB0E57D-60C1-475E-B385-E9915431800A}">
      <dgm:prSet/>
      <dgm:spPr/>
      <dgm:t>
        <a:bodyPr/>
        <a:lstStyle/>
        <a:p>
          <a:endParaRPr lang="en-US"/>
        </a:p>
      </dgm:t>
    </dgm:pt>
    <dgm:pt modelId="{7C6C064A-B20F-44AD-BC3B-2C138142245B}">
      <dgm:prSet phldrT="[Text]"/>
      <dgm:spPr>
        <a:noFill/>
        <a:ln>
          <a:solidFill>
            <a:schemeClr val="tx1"/>
          </a:solidFill>
        </a:ln>
      </dgm:spPr>
      <dgm:t>
        <a:bodyPr/>
        <a:lstStyle/>
        <a:p>
          <a:r>
            <a:rPr lang="fa-IR" dirty="0" smtClean="0">
              <a:solidFill>
                <a:schemeClr val="tx1"/>
              </a:solidFill>
              <a:cs typeface="B Nazanin" pitchFamily="2" charset="-78"/>
            </a:rPr>
            <a:t>افزودنی‌ها</a:t>
          </a:r>
          <a:endParaRPr lang="en-US" dirty="0">
            <a:solidFill>
              <a:schemeClr val="tx1"/>
            </a:solidFill>
            <a:cs typeface="B Nazanin" pitchFamily="2" charset="-78"/>
          </a:endParaRPr>
        </a:p>
      </dgm:t>
    </dgm:pt>
    <dgm:pt modelId="{DD375B51-EB65-466E-8E44-4D6FA18C98F8}" type="parTrans" cxnId="{F853F103-9765-4833-81D3-6D53FC8B5754}">
      <dgm:prSet/>
      <dgm:spPr/>
      <dgm:t>
        <a:bodyPr/>
        <a:lstStyle/>
        <a:p>
          <a:endParaRPr lang="en-US"/>
        </a:p>
      </dgm:t>
    </dgm:pt>
    <dgm:pt modelId="{6776C095-05BF-480E-B7A7-AD65410B994F}" type="sibTrans" cxnId="{F853F103-9765-4833-81D3-6D53FC8B5754}">
      <dgm:prSet/>
      <dgm:spPr/>
      <dgm:t>
        <a:bodyPr/>
        <a:lstStyle/>
        <a:p>
          <a:endParaRPr lang="en-US"/>
        </a:p>
      </dgm:t>
    </dgm:pt>
    <dgm:pt modelId="{AF4C63F9-6E4A-4931-8B6E-D9AD2C8E49BF}" type="pres">
      <dgm:prSet presAssocID="{0469F96F-DE1C-4B14-AF0E-9BD6B5D3C89B}" presName="Name0" presStyleCnt="0">
        <dgm:presLayoutVars>
          <dgm:dir val="rev"/>
          <dgm:animLvl val="lvl"/>
          <dgm:resizeHandles val="exact"/>
        </dgm:presLayoutVars>
      </dgm:prSet>
      <dgm:spPr/>
    </dgm:pt>
    <dgm:pt modelId="{2A0DEE3F-B89C-495D-B54D-CA76B36020B3}" type="pres">
      <dgm:prSet presAssocID="{53BAF4D4-DDBD-47D8-9A6F-6797739A6A73}" presName="parTxOnly" presStyleLbl="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D52A69D-E167-41CA-B6D5-CEF7EEAAF2C3}" type="pres">
      <dgm:prSet presAssocID="{57FE275E-F6AC-4179-A11C-AEA032ACE010}" presName="parTxOnlySpace" presStyleCnt="0"/>
      <dgm:spPr/>
    </dgm:pt>
    <dgm:pt modelId="{615AC0F5-6DC7-4068-8EE6-2145101BE39F}" type="pres">
      <dgm:prSet presAssocID="{059630C1-2369-461C-BD79-6F29EB44B31C}" presName="parTxOnly" presStyleLbl="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53AA3EC-8807-4A91-A52E-08606CB46985}" type="pres">
      <dgm:prSet presAssocID="{7DD945E5-D106-4BEF-982B-238DB29B11D8}" presName="parTxOnlySpace" presStyleCnt="0"/>
      <dgm:spPr/>
    </dgm:pt>
    <dgm:pt modelId="{E8A1D17B-C43A-47EF-BE40-2837C2904CD5}" type="pres">
      <dgm:prSet presAssocID="{7C6C064A-B20F-44AD-BC3B-2C138142245B}" presName="parTxOnly" presStyleLbl="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F853F103-9765-4833-81D3-6D53FC8B5754}" srcId="{0469F96F-DE1C-4B14-AF0E-9BD6B5D3C89B}" destId="{7C6C064A-B20F-44AD-BC3B-2C138142245B}" srcOrd="2" destOrd="0" parTransId="{DD375B51-EB65-466E-8E44-4D6FA18C98F8}" sibTransId="{6776C095-05BF-480E-B7A7-AD65410B994F}"/>
    <dgm:cxn modelId="{1EB0E57D-60C1-475E-B385-E9915431800A}" srcId="{0469F96F-DE1C-4B14-AF0E-9BD6B5D3C89B}" destId="{059630C1-2369-461C-BD79-6F29EB44B31C}" srcOrd="1" destOrd="0" parTransId="{CBADA1F3-CA7D-4DA1-AEE0-000CD23ABBEE}" sibTransId="{7DD945E5-D106-4BEF-982B-238DB29B11D8}"/>
    <dgm:cxn modelId="{B2E1A59D-6B14-4084-B11A-B9C0E99860D2}" type="presOf" srcId="{53BAF4D4-DDBD-47D8-9A6F-6797739A6A73}" destId="{2A0DEE3F-B89C-495D-B54D-CA76B36020B3}" srcOrd="0" destOrd="0" presId="urn:microsoft.com/office/officeart/2005/8/layout/chevron1"/>
    <dgm:cxn modelId="{F723C892-16CE-49C1-8AE4-4683973DE66F}" type="presOf" srcId="{0469F96F-DE1C-4B14-AF0E-9BD6B5D3C89B}" destId="{AF4C63F9-6E4A-4931-8B6E-D9AD2C8E49BF}" srcOrd="0" destOrd="0" presId="urn:microsoft.com/office/officeart/2005/8/layout/chevron1"/>
    <dgm:cxn modelId="{100C853D-1271-4C71-9D8D-3DB8C2408CD5}" type="presOf" srcId="{7C6C064A-B20F-44AD-BC3B-2C138142245B}" destId="{E8A1D17B-C43A-47EF-BE40-2837C2904CD5}" srcOrd="0" destOrd="0" presId="urn:microsoft.com/office/officeart/2005/8/layout/chevron1"/>
    <dgm:cxn modelId="{5EF64E40-41EC-45E3-9165-54EC90A75722}" type="presOf" srcId="{059630C1-2369-461C-BD79-6F29EB44B31C}" destId="{615AC0F5-6DC7-4068-8EE6-2145101BE39F}" srcOrd="0" destOrd="0" presId="urn:microsoft.com/office/officeart/2005/8/layout/chevron1"/>
    <dgm:cxn modelId="{43BFC983-19DD-44F1-A039-2AEA46A421C2}" srcId="{0469F96F-DE1C-4B14-AF0E-9BD6B5D3C89B}" destId="{53BAF4D4-DDBD-47D8-9A6F-6797739A6A73}" srcOrd="0" destOrd="0" parTransId="{B82D6589-13F3-4D80-BA67-6300C7850961}" sibTransId="{57FE275E-F6AC-4179-A11C-AEA032ACE010}"/>
    <dgm:cxn modelId="{D4C58304-2B15-437F-A219-7CEC18672B99}" type="presParOf" srcId="{AF4C63F9-6E4A-4931-8B6E-D9AD2C8E49BF}" destId="{2A0DEE3F-B89C-495D-B54D-CA76B36020B3}" srcOrd="0" destOrd="0" presId="urn:microsoft.com/office/officeart/2005/8/layout/chevron1"/>
    <dgm:cxn modelId="{CE6D9B93-013F-48AB-BA45-82B3B245B229}" type="presParOf" srcId="{AF4C63F9-6E4A-4931-8B6E-D9AD2C8E49BF}" destId="{0D52A69D-E167-41CA-B6D5-CEF7EEAAF2C3}" srcOrd="1" destOrd="0" presId="urn:microsoft.com/office/officeart/2005/8/layout/chevron1"/>
    <dgm:cxn modelId="{693CBA96-C87F-4358-A3B8-032E45478F1C}" type="presParOf" srcId="{AF4C63F9-6E4A-4931-8B6E-D9AD2C8E49BF}" destId="{615AC0F5-6DC7-4068-8EE6-2145101BE39F}" srcOrd="2" destOrd="0" presId="urn:microsoft.com/office/officeart/2005/8/layout/chevron1"/>
    <dgm:cxn modelId="{637AE154-6A16-4929-BEAD-D19BB2EBE7B9}" type="presParOf" srcId="{AF4C63F9-6E4A-4931-8B6E-D9AD2C8E49BF}" destId="{353AA3EC-8807-4A91-A52E-08606CB46985}" srcOrd="3" destOrd="0" presId="urn:microsoft.com/office/officeart/2005/8/layout/chevron1"/>
    <dgm:cxn modelId="{A9557E5D-4CFE-4759-905C-C236521B1E19}" type="presParOf" srcId="{AF4C63F9-6E4A-4931-8B6E-D9AD2C8E49BF}" destId="{E8A1D17B-C43A-47EF-BE40-2837C2904CD5}" srcOrd="4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8111D10A-C317-4327-B96E-7FFEEFAE7B5B}" type="doc">
      <dgm:prSet loTypeId="urn:microsoft.com/office/officeart/2005/8/layout/matrix1" loCatId="matrix" qsTypeId="urn:microsoft.com/office/officeart/2005/8/quickstyle/simple3" qsCatId="simple" csTypeId="urn:microsoft.com/office/officeart/2005/8/colors/accent5_2" csCatId="accent5" phldr="1"/>
      <dgm:spPr/>
      <dgm:t>
        <a:bodyPr/>
        <a:lstStyle/>
        <a:p>
          <a:endParaRPr lang="en-US"/>
        </a:p>
      </dgm:t>
    </dgm:pt>
    <dgm:pt modelId="{67DAE5A1-2E71-454C-A868-B8ADD5D34916}">
      <dgm:prSet phldrT="[Text]" custT="1"/>
      <dgm:spPr/>
      <dgm:t>
        <a:bodyPr/>
        <a:lstStyle/>
        <a:p>
          <a:r>
            <a:rPr lang="fa-IR" sz="2400" b="1" dirty="0" smtClean="0">
              <a:cs typeface="B Nazanin" pitchFamily="2" charset="-78"/>
            </a:rPr>
            <a:t>سوسپانسیون</a:t>
          </a:r>
        </a:p>
        <a:p>
          <a:r>
            <a:rPr lang="fa-IR" sz="2400" b="1" dirty="0" smtClean="0">
              <a:cs typeface="B Nazanin" pitchFamily="2" charset="-78"/>
            </a:rPr>
            <a:t>(80% تولید در دنیا)</a:t>
          </a:r>
          <a:endParaRPr lang="en-US" sz="2400" b="1" dirty="0">
            <a:cs typeface="B Nazanin" pitchFamily="2" charset="-78"/>
          </a:endParaRPr>
        </a:p>
      </dgm:t>
    </dgm:pt>
    <dgm:pt modelId="{D7F886B6-C286-4788-AFF7-1D8B94C0587F}" type="parTrans" cxnId="{EA77F995-569E-486D-B3B0-ACC67814A8F8}">
      <dgm:prSet/>
      <dgm:spPr/>
      <dgm:t>
        <a:bodyPr/>
        <a:lstStyle/>
        <a:p>
          <a:endParaRPr lang="en-US"/>
        </a:p>
      </dgm:t>
    </dgm:pt>
    <dgm:pt modelId="{2DA09AEA-5460-4FA4-AE09-AAEA5899F41B}" type="sibTrans" cxnId="{EA77F995-569E-486D-B3B0-ACC67814A8F8}">
      <dgm:prSet/>
      <dgm:spPr/>
      <dgm:t>
        <a:bodyPr/>
        <a:lstStyle/>
        <a:p>
          <a:endParaRPr lang="en-US"/>
        </a:p>
      </dgm:t>
    </dgm:pt>
    <dgm:pt modelId="{6DBBD953-F395-4852-B0EF-8A606C352838}">
      <dgm:prSet phldrT="[Text]" custT="1"/>
      <dgm:spPr/>
      <dgm:t>
        <a:bodyPr/>
        <a:lstStyle/>
        <a:p>
          <a:r>
            <a:rPr lang="fa-IR" sz="2400" b="1" dirty="0" smtClean="0">
              <a:cs typeface="B Nazanin" pitchFamily="2" charset="-78"/>
            </a:rPr>
            <a:t>توده ای</a:t>
          </a:r>
        </a:p>
        <a:p>
          <a:r>
            <a:rPr lang="fa-IR" sz="1800" dirty="0" smtClean="0"/>
            <a:t>(</a:t>
          </a:r>
          <a:r>
            <a:rPr lang="fa-IR" sz="2400" b="1" dirty="0" smtClean="0">
              <a:cs typeface="B Nazanin" pitchFamily="2" charset="-78"/>
            </a:rPr>
            <a:t>10% تولید در دنیا)</a:t>
          </a:r>
          <a:endParaRPr lang="en-US" sz="2400" b="1" dirty="0">
            <a:cs typeface="B Nazanin" pitchFamily="2" charset="-78"/>
          </a:endParaRPr>
        </a:p>
      </dgm:t>
    </dgm:pt>
    <dgm:pt modelId="{958DD42A-5D84-45AC-B2A0-C70AC8AE14E9}" type="parTrans" cxnId="{7FBE2A0E-DA76-4A89-9FB3-29275AC79484}">
      <dgm:prSet/>
      <dgm:spPr/>
      <dgm:t>
        <a:bodyPr/>
        <a:lstStyle/>
        <a:p>
          <a:endParaRPr lang="en-US"/>
        </a:p>
      </dgm:t>
    </dgm:pt>
    <dgm:pt modelId="{A8BC49DB-F1BF-44A1-B1FF-8058AA8F3840}" type="sibTrans" cxnId="{7FBE2A0E-DA76-4A89-9FB3-29275AC79484}">
      <dgm:prSet/>
      <dgm:spPr/>
      <dgm:t>
        <a:bodyPr/>
        <a:lstStyle/>
        <a:p>
          <a:endParaRPr lang="en-US"/>
        </a:p>
      </dgm:t>
    </dgm:pt>
    <dgm:pt modelId="{191F68DF-8801-4295-B245-1BD2D9B7D69B}">
      <dgm:prSet phldrT="[Text]" custT="1"/>
      <dgm:spPr/>
      <dgm:t>
        <a:bodyPr/>
        <a:lstStyle/>
        <a:p>
          <a:r>
            <a:rPr lang="fa-IR" sz="2400" b="1" dirty="0" smtClean="0">
              <a:cs typeface="B Nazanin" pitchFamily="2" charset="-78"/>
            </a:rPr>
            <a:t>امولسیونی</a:t>
          </a:r>
        </a:p>
        <a:p>
          <a:r>
            <a:rPr lang="fa-IR" sz="2400" b="1" dirty="0" smtClean="0">
              <a:cs typeface="B Nazanin" pitchFamily="2" charset="-78"/>
            </a:rPr>
            <a:t>(15-10% تولید در دنیا)</a:t>
          </a:r>
          <a:endParaRPr lang="en-US" sz="2400" b="1" dirty="0">
            <a:cs typeface="B Nazanin" pitchFamily="2" charset="-78"/>
          </a:endParaRPr>
        </a:p>
      </dgm:t>
    </dgm:pt>
    <dgm:pt modelId="{CEDBF76C-74B9-47C8-8D66-ADA63E4E0B11}" type="parTrans" cxnId="{5BB4808E-3DB6-46E3-ADEA-0698F81F51E4}">
      <dgm:prSet/>
      <dgm:spPr/>
      <dgm:t>
        <a:bodyPr/>
        <a:lstStyle/>
        <a:p>
          <a:endParaRPr lang="en-US"/>
        </a:p>
      </dgm:t>
    </dgm:pt>
    <dgm:pt modelId="{807890A0-760B-4770-AC33-78D924D1C0FF}" type="sibTrans" cxnId="{5BB4808E-3DB6-46E3-ADEA-0698F81F51E4}">
      <dgm:prSet/>
      <dgm:spPr/>
      <dgm:t>
        <a:bodyPr/>
        <a:lstStyle/>
        <a:p>
          <a:endParaRPr lang="en-US"/>
        </a:p>
      </dgm:t>
    </dgm:pt>
    <dgm:pt modelId="{4D5A27E0-22C4-4B88-A0DC-A4F54FB70FC8}">
      <dgm:prSet phldrT="[Text]" custT="1"/>
      <dgm:spPr/>
      <dgm:t>
        <a:bodyPr/>
        <a:lstStyle/>
        <a:p>
          <a:r>
            <a:rPr lang="fa-IR" sz="2400" b="1" dirty="0" smtClean="0">
              <a:cs typeface="B Nazanin" pitchFamily="2" charset="-78"/>
            </a:rPr>
            <a:t>رسوبی</a:t>
          </a:r>
        </a:p>
        <a:p>
          <a:r>
            <a:rPr lang="fa-IR" sz="2400" b="1" dirty="0" smtClean="0">
              <a:cs typeface="B Nazanin" pitchFamily="2" charset="-78"/>
            </a:rPr>
            <a:t>(بسیار ناچیز در دنیا)</a:t>
          </a:r>
          <a:endParaRPr lang="en-US" sz="2400" b="1" dirty="0">
            <a:cs typeface="B Nazanin" pitchFamily="2" charset="-78"/>
          </a:endParaRPr>
        </a:p>
      </dgm:t>
    </dgm:pt>
    <dgm:pt modelId="{52671AB9-EFF3-47C1-8A48-1732941D49C6}" type="parTrans" cxnId="{192120DD-592E-42F4-922C-1BD34E6C60B3}">
      <dgm:prSet/>
      <dgm:spPr/>
      <dgm:t>
        <a:bodyPr/>
        <a:lstStyle/>
        <a:p>
          <a:endParaRPr lang="en-US"/>
        </a:p>
      </dgm:t>
    </dgm:pt>
    <dgm:pt modelId="{8EE2EFB9-6923-415C-AF20-425958BFDD89}" type="sibTrans" cxnId="{192120DD-592E-42F4-922C-1BD34E6C60B3}">
      <dgm:prSet/>
      <dgm:spPr/>
      <dgm:t>
        <a:bodyPr/>
        <a:lstStyle/>
        <a:p>
          <a:endParaRPr lang="en-US"/>
        </a:p>
      </dgm:t>
    </dgm:pt>
    <dgm:pt modelId="{9BF951D0-3F0C-432D-94B2-38E9E2A6F720}">
      <dgm:prSet phldrT="[Text]" custT="1"/>
      <dgm:spPr/>
      <dgm:t>
        <a:bodyPr/>
        <a:lstStyle/>
        <a:p>
          <a:r>
            <a:rPr lang="fa-IR" sz="2400" b="1" dirty="0" smtClean="0">
              <a:cs typeface="B Nazanin" pitchFamily="2" charset="-78"/>
            </a:rPr>
            <a:t>محلولی</a:t>
          </a:r>
        </a:p>
        <a:p>
          <a:r>
            <a:rPr lang="fa-IR" sz="2400" b="1" dirty="0" smtClean="0">
              <a:cs typeface="B Nazanin" pitchFamily="2" charset="-78"/>
            </a:rPr>
            <a:t>(2-1% تولید در دنیا)</a:t>
          </a:r>
          <a:endParaRPr lang="en-US" sz="2400" b="1" dirty="0">
            <a:cs typeface="B Nazanin" pitchFamily="2" charset="-78"/>
          </a:endParaRPr>
        </a:p>
      </dgm:t>
    </dgm:pt>
    <dgm:pt modelId="{4C27E8AF-A0A9-4809-BFC2-98AB52A91CD4}" type="parTrans" cxnId="{C770275E-6489-4B9E-9EE6-3DBC5388CD69}">
      <dgm:prSet/>
      <dgm:spPr/>
      <dgm:t>
        <a:bodyPr/>
        <a:lstStyle/>
        <a:p>
          <a:endParaRPr lang="en-US"/>
        </a:p>
      </dgm:t>
    </dgm:pt>
    <dgm:pt modelId="{C9D7DD0F-02FA-4EF6-BFB5-A6347A668739}" type="sibTrans" cxnId="{C770275E-6489-4B9E-9EE6-3DBC5388CD69}">
      <dgm:prSet/>
      <dgm:spPr/>
      <dgm:t>
        <a:bodyPr/>
        <a:lstStyle/>
        <a:p>
          <a:endParaRPr lang="en-US"/>
        </a:p>
      </dgm:t>
    </dgm:pt>
    <dgm:pt modelId="{13049993-2970-4E57-9D01-ABC467CB3482}" type="pres">
      <dgm:prSet presAssocID="{8111D10A-C317-4327-B96E-7FFEEFAE7B5B}" presName="diagram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2382A579-512B-44A2-A933-3F01DF1201D2}" type="pres">
      <dgm:prSet presAssocID="{8111D10A-C317-4327-B96E-7FFEEFAE7B5B}" presName="matrix" presStyleCnt="0"/>
      <dgm:spPr/>
      <dgm:t>
        <a:bodyPr/>
        <a:lstStyle/>
        <a:p>
          <a:endParaRPr lang="en-US"/>
        </a:p>
      </dgm:t>
    </dgm:pt>
    <dgm:pt modelId="{77744891-B12A-4E13-828F-B9E9AB5458B9}" type="pres">
      <dgm:prSet presAssocID="{8111D10A-C317-4327-B96E-7FFEEFAE7B5B}" presName="tile1" presStyleLbl="node1" presStyleIdx="0" presStyleCnt="4"/>
      <dgm:spPr/>
      <dgm:t>
        <a:bodyPr/>
        <a:lstStyle/>
        <a:p>
          <a:endParaRPr lang="en-US"/>
        </a:p>
      </dgm:t>
    </dgm:pt>
    <dgm:pt modelId="{29A92BD5-C8C4-4C0B-9E2F-4DC756B83FF4}" type="pres">
      <dgm:prSet presAssocID="{8111D10A-C317-4327-B96E-7FFEEFAE7B5B}" presName="tile1text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CFC1DD2-3C15-4B28-B8CE-29B23EE719E3}" type="pres">
      <dgm:prSet presAssocID="{8111D10A-C317-4327-B96E-7FFEEFAE7B5B}" presName="tile2" presStyleLbl="node1" presStyleIdx="1" presStyleCnt="4" custLinFactNeighborX="27500" custLinFactNeighborY="-35000"/>
      <dgm:spPr/>
      <dgm:t>
        <a:bodyPr/>
        <a:lstStyle/>
        <a:p>
          <a:endParaRPr lang="en-US"/>
        </a:p>
      </dgm:t>
    </dgm:pt>
    <dgm:pt modelId="{AA487F2F-BFAB-4E01-B7BD-F75F6CFA9C37}" type="pres">
      <dgm:prSet presAssocID="{8111D10A-C317-4327-B96E-7FFEEFAE7B5B}" presName="tile2text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EFCFF50-A041-42CD-918F-AA1BF3257555}" type="pres">
      <dgm:prSet presAssocID="{8111D10A-C317-4327-B96E-7FFEEFAE7B5B}" presName="tile3" presStyleLbl="node1" presStyleIdx="2" presStyleCnt="4"/>
      <dgm:spPr/>
      <dgm:t>
        <a:bodyPr/>
        <a:lstStyle/>
        <a:p>
          <a:endParaRPr lang="en-US"/>
        </a:p>
      </dgm:t>
    </dgm:pt>
    <dgm:pt modelId="{2414323D-2333-43FA-BDFB-3468C243656B}" type="pres">
      <dgm:prSet presAssocID="{8111D10A-C317-4327-B96E-7FFEEFAE7B5B}" presName="tile3text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2F976BB-276D-4F96-AD2F-5589F2B316C7}" type="pres">
      <dgm:prSet presAssocID="{8111D10A-C317-4327-B96E-7FFEEFAE7B5B}" presName="tile4" presStyleLbl="node1" presStyleIdx="3" presStyleCnt="4"/>
      <dgm:spPr/>
      <dgm:t>
        <a:bodyPr/>
        <a:lstStyle/>
        <a:p>
          <a:endParaRPr lang="en-US"/>
        </a:p>
      </dgm:t>
    </dgm:pt>
    <dgm:pt modelId="{AA92812D-0FD2-4028-B625-405BF3988AB8}" type="pres">
      <dgm:prSet presAssocID="{8111D10A-C317-4327-B96E-7FFEEFAE7B5B}" presName="tile4text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5FE005F-2CC5-47C1-8D52-C80F69CCEE9C}" type="pres">
      <dgm:prSet presAssocID="{8111D10A-C317-4327-B96E-7FFEEFAE7B5B}" presName="centerTile" presStyleLbl="fgShp" presStyleIdx="0" presStyleCnt="1" custScaleX="116667" custScaleY="145000">
        <dgm:presLayoutVars>
          <dgm:chMax val="0"/>
          <dgm:chPref val="0"/>
        </dgm:presLayoutVars>
      </dgm:prSet>
      <dgm:spPr/>
      <dgm:t>
        <a:bodyPr/>
        <a:lstStyle/>
        <a:p>
          <a:endParaRPr lang="en-US"/>
        </a:p>
      </dgm:t>
    </dgm:pt>
  </dgm:ptLst>
  <dgm:cxnLst>
    <dgm:cxn modelId="{B04DE58B-B050-467A-8ABE-F48D51AD668E}" type="presOf" srcId="{191F68DF-8801-4295-B245-1BD2D9B7D69B}" destId="{AA487F2F-BFAB-4E01-B7BD-F75F6CFA9C37}" srcOrd="1" destOrd="0" presId="urn:microsoft.com/office/officeart/2005/8/layout/matrix1"/>
    <dgm:cxn modelId="{192120DD-592E-42F4-922C-1BD34E6C60B3}" srcId="{67DAE5A1-2E71-454C-A868-B8ADD5D34916}" destId="{4D5A27E0-22C4-4B88-A0DC-A4F54FB70FC8}" srcOrd="2" destOrd="0" parTransId="{52671AB9-EFF3-47C1-8A48-1732941D49C6}" sibTransId="{8EE2EFB9-6923-415C-AF20-425958BFDD89}"/>
    <dgm:cxn modelId="{5BB4808E-3DB6-46E3-ADEA-0698F81F51E4}" srcId="{67DAE5A1-2E71-454C-A868-B8ADD5D34916}" destId="{191F68DF-8801-4295-B245-1BD2D9B7D69B}" srcOrd="1" destOrd="0" parTransId="{CEDBF76C-74B9-47C8-8D66-ADA63E4E0B11}" sibTransId="{807890A0-760B-4770-AC33-78D924D1C0FF}"/>
    <dgm:cxn modelId="{457A76B3-89F1-49D2-8718-2527DD427D6C}" type="presOf" srcId="{9BF951D0-3F0C-432D-94B2-38E9E2A6F720}" destId="{E2F976BB-276D-4F96-AD2F-5589F2B316C7}" srcOrd="0" destOrd="0" presId="urn:microsoft.com/office/officeart/2005/8/layout/matrix1"/>
    <dgm:cxn modelId="{EA77F995-569E-486D-B3B0-ACC67814A8F8}" srcId="{8111D10A-C317-4327-B96E-7FFEEFAE7B5B}" destId="{67DAE5A1-2E71-454C-A868-B8ADD5D34916}" srcOrd="0" destOrd="0" parTransId="{D7F886B6-C286-4788-AFF7-1D8B94C0587F}" sibTransId="{2DA09AEA-5460-4FA4-AE09-AAEA5899F41B}"/>
    <dgm:cxn modelId="{7FBE2A0E-DA76-4A89-9FB3-29275AC79484}" srcId="{67DAE5A1-2E71-454C-A868-B8ADD5D34916}" destId="{6DBBD953-F395-4852-B0EF-8A606C352838}" srcOrd="0" destOrd="0" parTransId="{958DD42A-5D84-45AC-B2A0-C70AC8AE14E9}" sibTransId="{A8BC49DB-F1BF-44A1-B1FF-8058AA8F3840}"/>
    <dgm:cxn modelId="{A3A37A39-4681-4AE7-A01E-6FDA2FA97B74}" type="presOf" srcId="{4D5A27E0-22C4-4B88-A0DC-A4F54FB70FC8}" destId="{2414323D-2333-43FA-BDFB-3468C243656B}" srcOrd="1" destOrd="0" presId="urn:microsoft.com/office/officeart/2005/8/layout/matrix1"/>
    <dgm:cxn modelId="{CF002A82-3310-457D-B452-688F23986A33}" type="presOf" srcId="{9BF951D0-3F0C-432D-94B2-38E9E2A6F720}" destId="{AA92812D-0FD2-4028-B625-405BF3988AB8}" srcOrd="1" destOrd="0" presId="urn:microsoft.com/office/officeart/2005/8/layout/matrix1"/>
    <dgm:cxn modelId="{DA74D739-6589-4842-8BEC-23572ED4A450}" type="presOf" srcId="{4D5A27E0-22C4-4B88-A0DC-A4F54FB70FC8}" destId="{DEFCFF50-A041-42CD-918F-AA1BF3257555}" srcOrd="0" destOrd="0" presId="urn:microsoft.com/office/officeart/2005/8/layout/matrix1"/>
    <dgm:cxn modelId="{346B8A4C-FC73-4962-961A-0F5718773C29}" type="presOf" srcId="{6DBBD953-F395-4852-B0EF-8A606C352838}" destId="{29A92BD5-C8C4-4C0B-9E2F-4DC756B83FF4}" srcOrd="1" destOrd="0" presId="urn:microsoft.com/office/officeart/2005/8/layout/matrix1"/>
    <dgm:cxn modelId="{C770275E-6489-4B9E-9EE6-3DBC5388CD69}" srcId="{67DAE5A1-2E71-454C-A868-B8ADD5D34916}" destId="{9BF951D0-3F0C-432D-94B2-38E9E2A6F720}" srcOrd="3" destOrd="0" parTransId="{4C27E8AF-A0A9-4809-BFC2-98AB52A91CD4}" sibTransId="{C9D7DD0F-02FA-4EF6-BFB5-A6347A668739}"/>
    <dgm:cxn modelId="{2C0A95D5-D9CF-4ED4-84F1-0B7B685FA657}" type="presOf" srcId="{8111D10A-C317-4327-B96E-7FFEEFAE7B5B}" destId="{13049993-2970-4E57-9D01-ABC467CB3482}" srcOrd="0" destOrd="0" presId="urn:microsoft.com/office/officeart/2005/8/layout/matrix1"/>
    <dgm:cxn modelId="{30279D68-22F8-4345-868F-5CDAC066DDEA}" type="presOf" srcId="{6DBBD953-F395-4852-B0EF-8A606C352838}" destId="{77744891-B12A-4E13-828F-B9E9AB5458B9}" srcOrd="0" destOrd="0" presId="urn:microsoft.com/office/officeart/2005/8/layout/matrix1"/>
    <dgm:cxn modelId="{5263DE8C-D3F7-4CF3-BD65-3F93AC1DAB88}" type="presOf" srcId="{191F68DF-8801-4295-B245-1BD2D9B7D69B}" destId="{CCFC1DD2-3C15-4B28-B8CE-29B23EE719E3}" srcOrd="0" destOrd="0" presId="urn:microsoft.com/office/officeart/2005/8/layout/matrix1"/>
    <dgm:cxn modelId="{0D0AB172-3EA0-4233-BA1D-A2D9371FCF3D}" type="presOf" srcId="{67DAE5A1-2E71-454C-A868-B8ADD5D34916}" destId="{E5FE005F-2CC5-47C1-8D52-C80F69CCEE9C}" srcOrd="0" destOrd="0" presId="urn:microsoft.com/office/officeart/2005/8/layout/matrix1"/>
    <dgm:cxn modelId="{13631568-633C-4C93-9135-2752D2A4B276}" type="presParOf" srcId="{13049993-2970-4E57-9D01-ABC467CB3482}" destId="{2382A579-512B-44A2-A933-3F01DF1201D2}" srcOrd="0" destOrd="0" presId="urn:microsoft.com/office/officeart/2005/8/layout/matrix1"/>
    <dgm:cxn modelId="{FD5F6B84-77A4-48D1-B1ED-EAC3EC3EB8AB}" type="presParOf" srcId="{2382A579-512B-44A2-A933-3F01DF1201D2}" destId="{77744891-B12A-4E13-828F-B9E9AB5458B9}" srcOrd="0" destOrd="0" presId="urn:microsoft.com/office/officeart/2005/8/layout/matrix1"/>
    <dgm:cxn modelId="{BB08384F-3916-4A9A-B4E7-22BDF787088C}" type="presParOf" srcId="{2382A579-512B-44A2-A933-3F01DF1201D2}" destId="{29A92BD5-C8C4-4C0B-9E2F-4DC756B83FF4}" srcOrd="1" destOrd="0" presId="urn:microsoft.com/office/officeart/2005/8/layout/matrix1"/>
    <dgm:cxn modelId="{55819B4C-295F-46C6-BB7D-508C5FAB900F}" type="presParOf" srcId="{2382A579-512B-44A2-A933-3F01DF1201D2}" destId="{CCFC1DD2-3C15-4B28-B8CE-29B23EE719E3}" srcOrd="2" destOrd="0" presId="urn:microsoft.com/office/officeart/2005/8/layout/matrix1"/>
    <dgm:cxn modelId="{1B728B7B-67D4-40DB-ABF9-AE157F21BB46}" type="presParOf" srcId="{2382A579-512B-44A2-A933-3F01DF1201D2}" destId="{AA487F2F-BFAB-4E01-B7BD-F75F6CFA9C37}" srcOrd="3" destOrd="0" presId="urn:microsoft.com/office/officeart/2005/8/layout/matrix1"/>
    <dgm:cxn modelId="{E6D203B3-7753-4BF5-98A7-FC8EFF8E8BB2}" type="presParOf" srcId="{2382A579-512B-44A2-A933-3F01DF1201D2}" destId="{DEFCFF50-A041-42CD-918F-AA1BF3257555}" srcOrd="4" destOrd="0" presId="urn:microsoft.com/office/officeart/2005/8/layout/matrix1"/>
    <dgm:cxn modelId="{DEA27ACB-D10B-48AF-9B69-DF3275ABF833}" type="presParOf" srcId="{2382A579-512B-44A2-A933-3F01DF1201D2}" destId="{2414323D-2333-43FA-BDFB-3468C243656B}" srcOrd="5" destOrd="0" presId="urn:microsoft.com/office/officeart/2005/8/layout/matrix1"/>
    <dgm:cxn modelId="{E218A152-7CC6-48A1-A527-9AB2EAA5EDD1}" type="presParOf" srcId="{2382A579-512B-44A2-A933-3F01DF1201D2}" destId="{E2F976BB-276D-4F96-AD2F-5589F2B316C7}" srcOrd="6" destOrd="0" presId="urn:microsoft.com/office/officeart/2005/8/layout/matrix1"/>
    <dgm:cxn modelId="{4233C8CE-3C17-4C97-B825-189980418BA0}" type="presParOf" srcId="{2382A579-512B-44A2-A933-3F01DF1201D2}" destId="{AA92812D-0FD2-4028-B625-405BF3988AB8}" srcOrd="7" destOrd="0" presId="urn:microsoft.com/office/officeart/2005/8/layout/matrix1"/>
    <dgm:cxn modelId="{BCBC283A-ED2F-4214-A3B0-A099D5940511}" type="presParOf" srcId="{13049993-2970-4E57-9D01-ABC467CB3482}" destId="{E5FE005F-2CC5-47C1-8D52-C80F69CCEE9C}" srcOrd="1" destOrd="0" presId="urn:microsoft.com/office/officeart/2005/8/layout/matrix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0469F96F-DE1C-4B14-AF0E-9BD6B5D3C89B}" type="doc">
      <dgm:prSet loTypeId="urn:microsoft.com/office/officeart/2005/8/layout/chevron1" loCatId="process" qsTypeId="urn:microsoft.com/office/officeart/2005/8/quickstyle/simple1" qsCatId="simple" csTypeId="urn:microsoft.com/office/officeart/2005/8/colors/accent1_2" csCatId="accent1" phldr="1"/>
      <dgm:spPr/>
    </dgm:pt>
    <dgm:pt modelId="{53BAF4D4-DDBD-47D8-9A6F-6797739A6A73}">
      <dgm:prSet phldrT="[Text]" custT="1"/>
      <dgm:spPr>
        <a:noFill/>
        <a:ln>
          <a:solidFill>
            <a:schemeClr val="tx1"/>
          </a:solidFill>
        </a:ln>
      </dgm:spPr>
      <dgm:t>
        <a:bodyPr/>
        <a:lstStyle/>
        <a:p>
          <a:r>
            <a:rPr lang="fa-IR" sz="3200" b="1" dirty="0" smtClean="0">
              <a:solidFill>
                <a:srgbClr val="8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Nazanin" pitchFamily="2" charset="-78"/>
            </a:rPr>
            <a:t>مقدمه</a:t>
          </a:r>
          <a:endParaRPr lang="en-US" sz="3200" b="1" dirty="0">
            <a:solidFill>
              <a:srgbClr val="800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cs typeface="B Nazanin" pitchFamily="2" charset="-78"/>
          </a:endParaRPr>
        </a:p>
      </dgm:t>
    </dgm:pt>
    <dgm:pt modelId="{B82D6589-13F3-4D80-BA67-6300C7850961}" type="parTrans" cxnId="{43BFC983-19DD-44F1-A039-2AEA46A421C2}">
      <dgm:prSet/>
      <dgm:spPr/>
      <dgm:t>
        <a:bodyPr/>
        <a:lstStyle/>
        <a:p>
          <a:endParaRPr lang="en-US"/>
        </a:p>
      </dgm:t>
    </dgm:pt>
    <dgm:pt modelId="{57FE275E-F6AC-4179-A11C-AEA032ACE010}" type="sibTrans" cxnId="{43BFC983-19DD-44F1-A039-2AEA46A421C2}">
      <dgm:prSet/>
      <dgm:spPr/>
      <dgm:t>
        <a:bodyPr/>
        <a:lstStyle/>
        <a:p>
          <a:endParaRPr lang="en-US"/>
        </a:p>
      </dgm:t>
    </dgm:pt>
    <dgm:pt modelId="{059630C1-2369-461C-BD79-6F29EB44B31C}">
      <dgm:prSet phldrT="[Text]" custT="1"/>
      <dgm:spPr>
        <a:noFill/>
        <a:ln>
          <a:solidFill>
            <a:schemeClr val="tx1"/>
          </a:solidFill>
        </a:ln>
        <a:effectLst>
          <a:innerShdw blurRad="63500" dist="50800" dir="2700000">
            <a:prstClr val="black">
              <a:alpha val="50000"/>
            </a:prstClr>
          </a:innerShdw>
        </a:effectLst>
      </dgm:spPr>
      <dgm:t>
        <a:bodyPr/>
        <a:lstStyle/>
        <a:p>
          <a:r>
            <a:rPr lang="fa-IR" sz="2400" dirty="0" smtClean="0">
              <a:solidFill>
                <a:schemeClr val="tx1"/>
              </a:solidFill>
              <a:effectLst/>
              <a:cs typeface="B Nazanin" pitchFamily="2" charset="-78"/>
            </a:rPr>
            <a:t>فرایند</a:t>
          </a:r>
          <a:endParaRPr lang="en-US" sz="2400" dirty="0">
            <a:solidFill>
              <a:schemeClr val="tx1"/>
            </a:solidFill>
            <a:effectLst/>
            <a:cs typeface="B Nazanin" pitchFamily="2" charset="-78"/>
          </a:endParaRPr>
        </a:p>
      </dgm:t>
    </dgm:pt>
    <dgm:pt modelId="{CBADA1F3-CA7D-4DA1-AEE0-000CD23ABBEE}" type="parTrans" cxnId="{1EB0E57D-60C1-475E-B385-E9915431800A}">
      <dgm:prSet/>
      <dgm:spPr/>
      <dgm:t>
        <a:bodyPr/>
        <a:lstStyle/>
        <a:p>
          <a:endParaRPr lang="en-US"/>
        </a:p>
      </dgm:t>
    </dgm:pt>
    <dgm:pt modelId="{7DD945E5-D106-4BEF-982B-238DB29B11D8}" type="sibTrans" cxnId="{1EB0E57D-60C1-475E-B385-E9915431800A}">
      <dgm:prSet/>
      <dgm:spPr/>
      <dgm:t>
        <a:bodyPr/>
        <a:lstStyle/>
        <a:p>
          <a:endParaRPr lang="en-US"/>
        </a:p>
      </dgm:t>
    </dgm:pt>
    <dgm:pt modelId="{7C6C064A-B20F-44AD-BC3B-2C138142245B}">
      <dgm:prSet phldrT="[Text]"/>
      <dgm:spPr>
        <a:noFill/>
        <a:ln>
          <a:solidFill>
            <a:schemeClr val="tx1"/>
          </a:solidFill>
        </a:ln>
      </dgm:spPr>
      <dgm:t>
        <a:bodyPr/>
        <a:lstStyle/>
        <a:p>
          <a:r>
            <a:rPr lang="fa-IR" dirty="0" smtClean="0">
              <a:solidFill>
                <a:schemeClr val="tx1"/>
              </a:solidFill>
              <a:cs typeface="B Nazanin" pitchFamily="2" charset="-78"/>
            </a:rPr>
            <a:t>افزودنی‌ها</a:t>
          </a:r>
          <a:endParaRPr lang="en-US" dirty="0">
            <a:solidFill>
              <a:schemeClr val="tx1"/>
            </a:solidFill>
            <a:cs typeface="B Nazanin" pitchFamily="2" charset="-78"/>
          </a:endParaRPr>
        </a:p>
      </dgm:t>
    </dgm:pt>
    <dgm:pt modelId="{DD375B51-EB65-466E-8E44-4D6FA18C98F8}" type="parTrans" cxnId="{F853F103-9765-4833-81D3-6D53FC8B5754}">
      <dgm:prSet/>
      <dgm:spPr/>
      <dgm:t>
        <a:bodyPr/>
        <a:lstStyle/>
        <a:p>
          <a:endParaRPr lang="en-US"/>
        </a:p>
      </dgm:t>
    </dgm:pt>
    <dgm:pt modelId="{6776C095-05BF-480E-B7A7-AD65410B994F}" type="sibTrans" cxnId="{F853F103-9765-4833-81D3-6D53FC8B5754}">
      <dgm:prSet/>
      <dgm:spPr/>
      <dgm:t>
        <a:bodyPr/>
        <a:lstStyle/>
        <a:p>
          <a:endParaRPr lang="en-US"/>
        </a:p>
      </dgm:t>
    </dgm:pt>
    <dgm:pt modelId="{AF4C63F9-6E4A-4931-8B6E-D9AD2C8E49BF}" type="pres">
      <dgm:prSet presAssocID="{0469F96F-DE1C-4B14-AF0E-9BD6B5D3C89B}" presName="Name0" presStyleCnt="0">
        <dgm:presLayoutVars>
          <dgm:dir val="rev"/>
          <dgm:animLvl val="lvl"/>
          <dgm:resizeHandles val="exact"/>
        </dgm:presLayoutVars>
      </dgm:prSet>
      <dgm:spPr/>
    </dgm:pt>
    <dgm:pt modelId="{2A0DEE3F-B89C-495D-B54D-CA76B36020B3}" type="pres">
      <dgm:prSet presAssocID="{53BAF4D4-DDBD-47D8-9A6F-6797739A6A73}" presName="parTxOnly" presStyleLbl="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D52A69D-E167-41CA-B6D5-CEF7EEAAF2C3}" type="pres">
      <dgm:prSet presAssocID="{57FE275E-F6AC-4179-A11C-AEA032ACE010}" presName="parTxOnlySpace" presStyleCnt="0"/>
      <dgm:spPr/>
    </dgm:pt>
    <dgm:pt modelId="{615AC0F5-6DC7-4068-8EE6-2145101BE39F}" type="pres">
      <dgm:prSet presAssocID="{059630C1-2369-461C-BD79-6F29EB44B31C}" presName="parTxOnly" presStyleLbl="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53AA3EC-8807-4A91-A52E-08606CB46985}" type="pres">
      <dgm:prSet presAssocID="{7DD945E5-D106-4BEF-982B-238DB29B11D8}" presName="parTxOnlySpace" presStyleCnt="0"/>
      <dgm:spPr/>
    </dgm:pt>
    <dgm:pt modelId="{E8A1D17B-C43A-47EF-BE40-2837C2904CD5}" type="pres">
      <dgm:prSet presAssocID="{7C6C064A-B20F-44AD-BC3B-2C138142245B}" presName="parTxOnly" presStyleLbl="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B5D29CEC-FC0A-492E-AFC7-2ED9C3862A8E}" type="presOf" srcId="{059630C1-2369-461C-BD79-6F29EB44B31C}" destId="{615AC0F5-6DC7-4068-8EE6-2145101BE39F}" srcOrd="0" destOrd="0" presId="urn:microsoft.com/office/officeart/2005/8/layout/chevron1"/>
    <dgm:cxn modelId="{F853F103-9765-4833-81D3-6D53FC8B5754}" srcId="{0469F96F-DE1C-4B14-AF0E-9BD6B5D3C89B}" destId="{7C6C064A-B20F-44AD-BC3B-2C138142245B}" srcOrd="2" destOrd="0" parTransId="{DD375B51-EB65-466E-8E44-4D6FA18C98F8}" sibTransId="{6776C095-05BF-480E-B7A7-AD65410B994F}"/>
    <dgm:cxn modelId="{1EB0E57D-60C1-475E-B385-E9915431800A}" srcId="{0469F96F-DE1C-4B14-AF0E-9BD6B5D3C89B}" destId="{059630C1-2369-461C-BD79-6F29EB44B31C}" srcOrd="1" destOrd="0" parTransId="{CBADA1F3-CA7D-4DA1-AEE0-000CD23ABBEE}" sibTransId="{7DD945E5-D106-4BEF-982B-238DB29B11D8}"/>
    <dgm:cxn modelId="{96E95CEB-3F02-4199-B36A-A82B3B8D49B7}" type="presOf" srcId="{7C6C064A-B20F-44AD-BC3B-2C138142245B}" destId="{E8A1D17B-C43A-47EF-BE40-2837C2904CD5}" srcOrd="0" destOrd="0" presId="urn:microsoft.com/office/officeart/2005/8/layout/chevron1"/>
    <dgm:cxn modelId="{43BFC983-19DD-44F1-A039-2AEA46A421C2}" srcId="{0469F96F-DE1C-4B14-AF0E-9BD6B5D3C89B}" destId="{53BAF4D4-DDBD-47D8-9A6F-6797739A6A73}" srcOrd="0" destOrd="0" parTransId="{B82D6589-13F3-4D80-BA67-6300C7850961}" sibTransId="{57FE275E-F6AC-4179-A11C-AEA032ACE010}"/>
    <dgm:cxn modelId="{74D717D8-78CC-4702-BD91-8AAA85895A22}" type="presOf" srcId="{0469F96F-DE1C-4B14-AF0E-9BD6B5D3C89B}" destId="{AF4C63F9-6E4A-4931-8B6E-D9AD2C8E49BF}" srcOrd="0" destOrd="0" presId="urn:microsoft.com/office/officeart/2005/8/layout/chevron1"/>
    <dgm:cxn modelId="{EA5D4FAF-790F-4896-A9F8-3E7DB1463794}" type="presOf" srcId="{53BAF4D4-DDBD-47D8-9A6F-6797739A6A73}" destId="{2A0DEE3F-B89C-495D-B54D-CA76B36020B3}" srcOrd="0" destOrd="0" presId="urn:microsoft.com/office/officeart/2005/8/layout/chevron1"/>
    <dgm:cxn modelId="{C65D0099-EB39-4144-94C4-98A319FCCD83}" type="presParOf" srcId="{AF4C63F9-6E4A-4931-8B6E-D9AD2C8E49BF}" destId="{2A0DEE3F-B89C-495D-B54D-CA76B36020B3}" srcOrd="0" destOrd="0" presId="urn:microsoft.com/office/officeart/2005/8/layout/chevron1"/>
    <dgm:cxn modelId="{F5B9F825-BF9E-4DB1-88F9-EC6C12D74B96}" type="presParOf" srcId="{AF4C63F9-6E4A-4931-8B6E-D9AD2C8E49BF}" destId="{0D52A69D-E167-41CA-B6D5-CEF7EEAAF2C3}" srcOrd="1" destOrd="0" presId="urn:microsoft.com/office/officeart/2005/8/layout/chevron1"/>
    <dgm:cxn modelId="{FB45861B-5A36-4F38-9426-6EA27667C668}" type="presParOf" srcId="{AF4C63F9-6E4A-4931-8B6E-D9AD2C8E49BF}" destId="{615AC0F5-6DC7-4068-8EE6-2145101BE39F}" srcOrd="2" destOrd="0" presId="urn:microsoft.com/office/officeart/2005/8/layout/chevron1"/>
    <dgm:cxn modelId="{0C062445-E273-4233-B521-D056B813BA8F}" type="presParOf" srcId="{AF4C63F9-6E4A-4931-8B6E-D9AD2C8E49BF}" destId="{353AA3EC-8807-4A91-A52E-08606CB46985}" srcOrd="3" destOrd="0" presId="urn:microsoft.com/office/officeart/2005/8/layout/chevron1"/>
    <dgm:cxn modelId="{28358F15-4D42-4A31-B230-56CEA66AABA8}" type="presParOf" srcId="{AF4C63F9-6E4A-4931-8B6E-D9AD2C8E49BF}" destId="{E8A1D17B-C43A-47EF-BE40-2837C2904CD5}" srcOrd="4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A53FC2E2-797A-48F1-92A6-6AED6EED76E3}" type="doc">
      <dgm:prSet loTypeId="urn:microsoft.com/office/officeart/2005/8/layout/hList1" loCatId="list" qsTypeId="urn:microsoft.com/office/officeart/2005/8/quickstyle/simple5" qsCatId="simple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B6C5E9E8-B177-47AE-BF07-078F1BA35BDA}">
      <dgm:prSet phldrT="[Text]" custT="1"/>
      <dgm:spPr/>
      <dgm:t>
        <a:bodyPr/>
        <a:lstStyle/>
        <a:p>
          <a:r>
            <a:rPr lang="en-US" sz="20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PVC-M</a:t>
          </a:r>
          <a:endParaRPr lang="en-US" sz="20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939107E-C991-4A3F-B6E8-A17C48DE4835}" type="parTrans" cxnId="{4C60281E-4822-4836-ACA8-ABA71197A228}">
      <dgm:prSet/>
      <dgm:spPr/>
      <dgm:t>
        <a:bodyPr/>
        <a:lstStyle/>
        <a:p>
          <a:endParaRPr lang="en-US"/>
        </a:p>
      </dgm:t>
    </dgm:pt>
    <dgm:pt modelId="{DBE0A06D-9318-4662-878A-3D251E9F1AA1}" type="sibTrans" cxnId="{4C60281E-4822-4836-ACA8-ABA71197A228}">
      <dgm:prSet/>
      <dgm:spPr/>
      <dgm:t>
        <a:bodyPr/>
        <a:lstStyle/>
        <a:p>
          <a:endParaRPr lang="en-US"/>
        </a:p>
      </dgm:t>
    </dgm:pt>
    <dgm:pt modelId="{6FD31240-6236-4099-AFC4-014849DCD36F}">
      <dgm:prSet phldrT="[Text]" custT="1"/>
      <dgm:spPr/>
      <dgm:t>
        <a:bodyPr/>
        <a:lstStyle/>
        <a:p>
          <a:pPr rtl="1"/>
          <a:r>
            <a:rPr lang="fa-IR" sz="1800" b="1" dirty="0" smtClean="0">
              <a:cs typeface="B Nazanin" pitchFamily="2" charset="-78"/>
            </a:rPr>
            <a:t>شاخص گرانروی </a:t>
          </a:r>
          <a:r>
            <a:rPr lang="en-US" sz="18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K-value </a:t>
          </a:r>
          <a:r>
            <a:rPr lang="fa-IR" sz="1800" b="1" dirty="0" smtClean="0">
              <a:cs typeface="B Nazanin" pitchFamily="2" charset="-78"/>
            </a:rPr>
            <a:t> حدود 60</a:t>
          </a:r>
          <a:r>
            <a:rPr lang="fa-IR" sz="3000" dirty="0" smtClean="0"/>
            <a:t> </a:t>
          </a:r>
          <a:endParaRPr lang="en-US" sz="3000" dirty="0"/>
        </a:p>
      </dgm:t>
    </dgm:pt>
    <dgm:pt modelId="{889C869A-0472-475A-85A6-3FC2FF66E8CC}" type="parTrans" cxnId="{11D12F07-BC34-4C2A-A4F4-949CC944AC8B}">
      <dgm:prSet/>
      <dgm:spPr/>
      <dgm:t>
        <a:bodyPr/>
        <a:lstStyle/>
        <a:p>
          <a:endParaRPr lang="en-US"/>
        </a:p>
      </dgm:t>
    </dgm:pt>
    <dgm:pt modelId="{1BAC2CE9-DD76-4F28-9202-30962BEB96F5}" type="sibTrans" cxnId="{11D12F07-BC34-4C2A-A4F4-949CC944AC8B}">
      <dgm:prSet/>
      <dgm:spPr/>
      <dgm:t>
        <a:bodyPr/>
        <a:lstStyle/>
        <a:p>
          <a:endParaRPr lang="en-US"/>
        </a:p>
      </dgm:t>
    </dgm:pt>
    <dgm:pt modelId="{9BD06F90-2DF9-4AE9-A359-A82D8B6EF8D4}">
      <dgm:prSet phldrT="[Text]" custT="1"/>
      <dgm:spPr/>
      <dgm:t>
        <a:bodyPr/>
        <a:lstStyle/>
        <a:p>
          <a:r>
            <a:rPr lang="en-US" sz="20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PVC-E</a:t>
          </a:r>
          <a:endParaRPr lang="en-US" sz="20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411C7F7-0CE5-4D5E-958D-CBD62B8E01DB}" type="parTrans" cxnId="{3B043DE0-7E72-47C7-ADCE-D97D06B03034}">
      <dgm:prSet/>
      <dgm:spPr/>
      <dgm:t>
        <a:bodyPr/>
        <a:lstStyle/>
        <a:p>
          <a:endParaRPr lang="en-US"/>
        </a:p>
      </dgm:t>
    </dgm:pt>
    <dgm:pt modelId="{26929A9F-0306-40AF-AD73-A49BC9569C0A}" type="sibTrans" cxnId="{3B043DE0-7E72-47C7-ADCE-D97D06B03034}">
      <dgm:prSet/>
      <dgm:spPr/>
      <dgm:t>
        <a:bodyPr/>
        <a:lstStyle/>
        <a:p>
          <a:endParaRPr lang="en-US"/>
        </a:p>
      </dgm:t>
    </dgm:pt>
    <dgm:pt modelId="{438EC881-0D04-4326-AFF9-F1D8ECE0A792}">
      <dgm:prSet phldrT="[Text]" custT="1"/>
      <dgm:spPr/>
      <dgm:t>
        <a:bodyPr/>
        <a:lstStyle/>
        <a:p>
          <a:pPr rtl="1"/>
          <a:r>
            <a:rPr lang="fa-IR" sz="1800" b="1" dirty="0" smtClean="0">
              <a:cs typeface="B Nazanin" pitchFamily="2" charset="-78"/>
            </a:rPr>
            <a:t>اصطکاک پایین بین پلیمر و قسمت‌های فلزی ماشین‌آلات ب سبب وجود ماده امولسیونی در </a:t>
          </a:r>
          <a:r>
            <a:rPr lang="en-US" sz="18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PVC</a:t>
          </a:r>
          <a:endParaRPr lang="en-US" sz="18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64888F1-2A51-4CCE-960A-136E0C4ED508}" type="parTrans" cxnId="{1D98086F-01CA-4D59-87CD-B0F36FC81510}">
      <dgm:prSet/>
      <dgm:spPr/>
      <dgm:t>
        <a:bodyPr/>
        <a:lstStyle/>
        <a:p>
          <a:endParaRPr lang="en-US"/>
        </a:p>
      </dgm:t>
    </dgm:pt>
    <dgm:pt modelId="{3F6DE64B-30D8-41B2-97DD-303174252F48}" type="sibTrans" cxnId="{1D98086F-01CA-4D59-87CD-B0F36FC81510}">
      <dgm:prSet/>
      <dgm:spPr/>
      <dgm:t>
        <a:bodyPr/>
        <a:lstStyle/>
        <a:p>
          <a:endParaRPr lang="en-US"/>
        </a:p>
      </dgm:t>
    </dgm:pt>
    <dgm:pt modelId="{31AA81E2-7E20-4FAC-8E72-6A078D769151}">
      <dgm:prSet phldrT="[Text]" custT="1"/>
      <dgm:spPr/>
      <dgm:t>
        <a:bodyPr/>
        <a:lstStyle/>
        <a:p>
          <a:r>
            <a:rPr lang="en-US" sz="20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PVC-S</a:t>
          </a:r>
          <a:endParaRPr lang="en-US" sz="20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8254404-655C-4D56-B25C-EDAD3FC3BF5B}" type="parTrans" cxnId="{80576B4D-567E-4239-BB8B-05C7AF94A391}">
      <dgm:prSet/>
      <dgm:spPr/>
      <dgm:t>
        <a:bodyPr/>
        <a:lstStyle/>
        <a:p>
          <a:endParaRPr lang="en-US"/>
        </a:p>
      </dgm:t>
    </dgm:pt>
    <dgm:pt modelId="{F2E05AD5-4B72-4C52-959A-5D06B65CDB4F}" type="sibTrans" cxnId="{80576B4D-567E-4239-BB8B-05C7AF94A391}">
      <dgm:prSet/>
      <dgm:spPr/>
      <dgm:t>
        <a:bodyPr/>
        <a:lstStyle/>
        <a:p>
          <a:endParaRPr lang="en-US"/>
        </a:p>
      </dgm:t>
    </dgm:pt>
    <dgm:pt modelId="{49997ABE-CF1E-477B-96AA-50B3E8C5C6BD}">
      <dgm:prSet phldrT="[Text]" custT="1"/>
      <dgm:spPr/>
      <dgm:t>
        <a:bodyPr/>
        <a:lstStyle/>
        <a:p>
          <a:pPr algn="r" rtl="1"/>
          <a:r>
            <a:rPr lang="fa-IR" sz="2000" b="1" dirty="0" smtClean="0">
              <a:cs typeface="B Nazanin" pitchFamily="2" charset="-78"/>
            </a:rPr>
            <a:t>جذب آب</a:t>
          </a:r>
          <a:r>
            <a:rPr lang="en-US" sz="20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S</a:t>
          </a:r>
          <a:r>
            <a:rPr lang="en-US" sz="2000" b="1" dirty="0" smtClean="0">
              <a:cs typeface="B Nazanin" pitchFamily="2" charset="-78"/>
            </a:rPr>
            <a:t> </a:t>
          </a:r>
          <a:r>
            <a:rPr lang="fa-IR" sz="2000" b="1" dirty="0" smtClean="0">
              <a:cs typeface="B Nazanin" pitchFamily="2" charset="-78"/>
            </a:rPr>
            <a:t>بسیار کم ( ۵ تا ۱۰ میلی گرم )</a:t>
          </a:r>
          <a:endParaRPr lang="en-US" sz="2000" dirty="0"/>
        </a:p>
      </dgm:t>
    </dgm:pt>
    <dgm:pt modelId="{F8D78B41-8ED0-4F00-9109-99D803E4CFF1}" type="parTrans" cxnId="{A23E14D4-724E-43CF-8FF6-A028B1124DBC}">
      <dgm:prSet/>
      <dgm:spPr/>
      <dgm:t>
        <a:bodyPr/>
        <a:lstStyle/>
        <a:p>
          <a:endParaRPr lang="en-US"/>
        </a:p>
      </dgm:t>
    </dgm:pt>
    <dgm:pt modelId="{744E8F30-0EDE-46A0-AB16-64D284EDB550}" type="sibTrans" cxnId="{A23E14D4-724E-43CF-8FF6-A028B1124DBC}">
      <dgm:prSet/>
      <dgm:spPr/>
      <dgm:t>
        <a:bodyPr/>
        <a:lstStyle/>
        <a:p>
          <a:endParaRPr lang="en-US"/>
        </a:p>
      </dgm:t>
    </dgm:pt>
    <dgm:pt modelId="{0A07C49A-670E-4846-BC3C-4B5FC6922582}">
      <dgm:prSet custT="1"/>
      <dgm:spPr/>
      <dgm:t>
        <a:bodyPr/>
        <a:lstStyle/>
        <a:p>
          <a:pPr rtl="1"/>
          <a:r>
            <a:rPr lang="fa-IR" sz="1600" b="1" dirty="0" smtClean="0">
              <a:cs typeface="B Nazanin" pitchFamily="2" charset="-78"/>
            </a:rPr>
            <a:t>این روش مشابهت زیادی با نوع </a:t>
          </a:r>
          <a:r>
            <a:rPr lang="en-US" sz="16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PVC-S</a:t>
          </a:r>
          <a:r>
            <a:rPr lang="fa-IR" sz="1600" b="1" dirty="0" smtClean="0">
              <a:cs typeface="B Nazanin" pitchFamily="2" charset="-78"/>
            </a:rPr>
            <a:t>داشته و در برخی موارد خواص آن نسبت به نوع </a:t>
          </a:r>
          <a:r>
            <a:rPr lang="en-US" sz="16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S</a:t>
          </a:r>
          <a:r>
            <a:rPr lang="en-US" sz="1600" b="1" dirty="0" smtClean="0">
              <a:cs typeface="B Nazanin" pitchFamily="2" charset="-78"/>
            </a:rPr>
            <a:t> </a:t>
          </a:r>
          <a:r>
            <a:rPr lang="fa-IR" sz="1600" b="1" dirty="0" smtClean="0">
              <a:cs typeface="B Nazanin" pitchFamily="2" charset="-78"/>
            </a:rPr>
            <a:t>برتری نیز دارد .</a:t>
          </a:r>
          <a:endParaRPr lang="fa-IR" sz="1600" b="1" dirty="0">
            <a:cs typeface="B Nazanin" pitchFamily="2" charset="-78"/>
          </a:endParaRPr>
        </a:p>
      </dgm:t>
    </dgm:pt>
    <dgm:pt modelId="{C95508B3-6D92-452F-A113-CDD381045792}" type="parTrans" cxnId="{492A5F15-DE20-409F-8E27-78BE4ABC357C}">
      <dgm:prSet/>
      <dgm:spPr/>
      <dgm:t>
        <a:bodyPr/>
        <a:lstStyle/>
        <a:p>
          <a:endParaRPr lang="en-US"/>
        </a:p>
      </dgm:t>
    </dgm:pt>
    <dgm:pt modelId="{1C29E61E-B9E0-448F-9609-FB49011D4988}" type="sibTrans" cxnId="{492A5F15-DE20-409F-8E27-78BE4ABC357C}">
      <dgm:prSet/>
      <dgm:spPr/>
      <dgm:t>
        <a:bodyPr/>
        <a:lstStyle/>
        <a:p>
          <a:endParaRPr lang="en-US"/>
        </a:p>
      </dgm:t>
    </dgm:pt>
    <dgm:pt modelId="{FD518461-9159-4EC3-AE3B-911F10D20761}">
      <dgm:prSet phldrT="[Text]" custT="1"/>
      <dgm:spPr/>
      <dgm:t>
        <a:bodyPr/>
        <a:lstStyle/>
        <a:p>
          <a:pPr algn="r" rtl="1"/>
          <a:r>
            <a:rPr lang="fa-IR" sz="2000" b="1" dirty="0" smtClean="0">
              <a:cs typeface="B Nazanin" pitchFamily="2" charset="-78"/>
            </a:rPr>
            <a:t>مناسب برای تولید محصولات شفاف</a:t>
          </a:r>
          <a:endParaRPr lang="en-US" sz="2000" dirty="0"/>
        </a:p>
      </dgm:t>
    </dgm:pt>
    <dgm:pt modelId="{72E7DD26-D700-40E4-8942-9FAAD385C0D7}" type="parTrans" cxnId="{754572D3-8333-449B-8BC5-AAF8F2B459F9}">
      <dgm:prSet/>
      <dgm:spPr/>
      <dgm:t>
        <a:bodyPr/>
        <a:lstStyle/>
        <a:p>
          <a:endParaRPr lang="en-US"/>
        </a:p>
      </dgm:t>
    </dgm:pt>
    <dgm:pt modelId="{57E111EC-EDC2-4706-B186-2139AC2BB61A}" type="sibTrans" cxnId="{754572D3-8333-449B-8BC5-AAF8F2B459F9}">
      <dgm:prSet/>
      <dgm:spPr/>
      <dgm:t>
        <a:bodyPr/>
        <a:lstStyle/>
        <a:p>
          <a:endParaRPr lang="en-US"/>
        </a:p>
      </dgm:t>
    </dgm:pt>
    <dgm:pt modelId="{320687E1-8872-4D1C-99BF-19FE0B1A32F1}">
      <dgm:prSet phldrT="[Text]" custT="1"/>
      <dgm:spPr/>
      <dgm:t>
        <a:bodyPr/>
        <a:lstStyle/>
        <a:p>
          <a:pPr rtl="1"/>
          <a:r>
            <a:rPr lang="fa-IR" sz="1800" b="1" dirty="0" smtClean="0">
              <a:cs typeface="B Nazanin" pitchFamily="2" charset="-78"/>
            </a:rPr>
            <a:t>سهولت در امر تولید</a:t>
          </a:r>
          <a:endParaRPr lang="en-US" sz="1800" b="1" dirty="0">
            <a:cs typeface="B Nazanin" pitchFamily="2" charset="-78"/>
          </a:endParaRPr>
        </a:p>
      </dgm:t>
    </dgm:pt>
    <dgm:pt modelId="{243EF85E-9FF4-48AE-AF70-A958CF2EB981}" type="parTrans" cxnId="{700DDD72-2B5D-4279-AA30-49C32492A5C4}">
      <dgm:prSet/>
      <dgm:spPr/>
      <dgm:t>
        <a:bodyPr/>
        <a:lstStyle/>
        <a:p>
          <a:endParaRPr lang="en-US"/>
        </a:p>
      </dgm:t>
    </dgm:pt>
    <dgm:pt modelId="{28D98730-5013-410F-8E3F-3DCADC15B554}" type="sibTrans" cxnId="{700DDD72-2B5D-4279-AA30-49C32492A5C4}">
      <dgm:prSet/>
      <dgm:spPr/>
      <dgm:t>
        <a:bodyPr/>
        <a:lstStyle/>
        <a:p>
          <a:endParaRPr lang="en-US"/>
        </a:p>
      </dgm:t>
    </dgm:pt>
    <dgm:pt modelId="{885465FA-8904-4677-B39D-F0EEE3C3374A}" type="pres">
      <dgm:prSet presAssocID="{A53FC2E2-797A-48F1-92A6-6AED6EED76E3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91ABB99C-A25B-4877-A8B5-B7C92EF3E07C}" type="pres">
      <dgm:prSet presAssocID="{B6C5E9E8-B177-47AE-BF07-078F1BA35BDA}" presName="composite" presStyleCnt="0"/>
      <dgm:spPr/>
      <dgm:t>
        <a:bodyPr/>
        <a:lstStyle/>
        <a:p>
          <a:endParaRPr lang="en-US"/>
        </a:p>
      </dgm:t>
    </dgm:pt>
    <dgm:pt modelId="{8AC54911-D558-4004-B89D-39B42321D99D}" type="pres">
      <dgm:prSet presAssocID="{B6C5E9E8-B177-47AE-BF07-078F1BA35BDA}" presName="parTx" presStyleLbl="align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4BD936A-B1EB-472C-9633-87494F185DF0}" type="pres">
      <dgm:prSet presAssocID="{B6C5E9E8-B177-47AE-BF07-078F1BA35BDA}" presName="desTx" presStyleLbl="align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C41F5CF-1652-4A6F-8CF6-C44C86675B72}" type="pres">
      <dgm:prSet presAssocID="{DBE0A06D-9318-4662-878A-3D251E9F1AA1}" presName="space" presStyleCnt="0"/>
      <dgm:spPr/>
      <dgm:t>
        <a:bodyPr/>
        <a:lstStyle/>
        <a:p>
          <a:endParaRPr lang="en-US"/>
        </a:p>
      </dgm:t>
    </dgm:pt>
    <dgm:pt modelId="{01C026CB-618F-4C08-9E3C-130E92E44246}" type="pres">
      <dgm:prSet presAssocID="{9BD06F90-2DF9-4AE9-A359-A82D8B6EF8D4}" presName="composite" presStyleCnt="0"/>
      <dgm:spPr/>
      <dgm:t>
        <a:bodyPr/>
        <a:lstStyle/>
        <a:p>
          <a:endParaRPr lang="en-US"/>
        </a:p>
      </dgm:t>
    </dgm:pt>
    <dgm:pt modelId="{A9220B08-5D27-4EA3-9085-20602B2B3283}" type="pres">
      <dgm:prSet presAssocID="{9BD06F90-2DF9-4AE9-A359-A82D8B6EF8D4}" presName="parTx" presStyleLbl="align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031210E-696C-4149-BC2F-96CF91DF6AC2}" type="pres">
      <dgm:prSet presAssocID="{9BD06F90-2DF9-4AE9-A359-A82D8B6EF8D4}" presName="desTx" presStyleLbl="align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0FD4874-119E-4CDD-A0F8-D25BF23C6D66}" type="pres">
      <dgm:prSet presAssocID="{26929A9F-0306-40AF-AD73-A49BC9569C0A}" presName="space" presStyleCnt="0"/>
      <dgm:spPr/>
      <dgm:t>
        <a:bodyPr/>
        <a:lstStyle/>
        <a:p>
          <a:endParaRPr lang="en-US"/>
        </a:p>
      </dgm:t>
    </dgm:pt>
    <dgm:pt modelId="{FEF7B033-19F3-45D7-88BD-E079BF7BDFBF}" type="pres">
      <dgm:prSet presAssocID="{31AA81E2-7E20-4FAC-8E72-6A078D769151}" presName="composite" presStyleCnt="0"/>
      <dgm:spPr/>
      <dgm:t>
        <a:bodyPr/>
        <a:lstStyle/>
        <a:p>
          <a:endParaRPr lang="en-US"/>
        </a:p>
      </dgm:t>
    </dgm:pt>
    <dgm:pt modelId="{567489F4-31E0-403F-9229-F8DA5651D0DB}" type="pres">
      <dgm:prSet presAssocID="{31AA81E2-7E20-4FAC-8E72-6A078D769151}" presName="parTx" presStyleLbl="align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191B9ED-086C-4FC0-8F7E-3936612ADB27}" type="pres">
      <dgm:prSet presAssocID="{31AA81E2-7E20-4FAC-8E72-6A078D769151}" presName="desTx" presStyleLbl="align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60E2CD66-87CC-4242-AE07-E9C84168C3FD}" type="presOf" srcId="{438EC881-0D04-4326-AFF9-F1D8ECE0A792}" destId="{2031210E-696C-4149-BC2F-96CF91DF6AC2}" srcOrd="0" destOrd="0" presId="urn:microsoft.com/office/officeart/2005/8/layout/hList1"/>
    <dgm:cxn modelId="{65E44728-3D9C-4FE4-823E-CAB40B75ED03}" type="presOf" srcId="{0A07C49A-670E-4846-BC3C-4B5FC6922582}" destId="{E4BD936A-B1EB-472C-9633-87494F185DF0}" srcOrd="0" destOrd="1" presId="urn:microsoft.com/office/officeart/2005/8/layout/hList1"/>
    <dgm:cxn modelId="{E14DAA9E-1DB5-4FFC-AC98-49F1E5987645}" type="presOf" srcId="{31AA81E2-7E20-4FAC-8E72-6A078D769151}" destId="{567489F4-31E0-403F-9229-F8DA5651D0DB}" srcOrd="0" destOrd="0" presId="urn:microsoft.com/office/officeart/2005/8/layout/hList1"/>
    <dgm:cxn modelId="{80576B4D-567E-4239-BB8B-05C7AF94A391}" srcId="{A53FC2E2-797A-48F1-92A6-6AED6EED76E3}" destId="{31AA81E2-7E20-4FAC-8E72-6A078D769151}" srcOrd="2" destOrd="0" parTransId="{88254404-655C-4D56-B25C-EDAD3FC3BF5B}" sibTransId="{F2E05AD5-4B72-4C52-959A-5D06B65CDB4F}"/>
    <dgm:cxn modelId="{26B0D9D2-36FF-45A6-BD2F-B0DDFC9A2B99}" type="presOf" srcId="{320687E1-8872-4D1C-99BF-19FE0B1A32F1}" destId="{2031210E-696C-4149-BC2F-96CF91DF6AC2}" srcOrd="0" destOrd="1" presId="urn:microsoft.com/office/officeart/2005/8/layout/hList1"/>
    <dgm:cxn modelId="{F2BB88DE-36B5-4A26-A58B-B80C87E978BE}" type="presOf" srcId="{B6C5E9E8-B177-47AE-BF07-078F1BA35BDA}" destId="{8AC54911-D558-4004-B89D-39B42321D99D}" srcOrd="0" destOrd="0" presId="urn:microsoft.com/office/officeart/2005/8/layout/hList1"/>
    <dgm:cxn modelId="{11D12F07-BC34-4C2A-A4F4-949CC944AC8B}" srcId="{B6C5E9E8-B177-47AE-BF07-078F1BA35BDA}" destId="{6FD31240-6236-4099-AFC4-014849DCD36F}" srcOrd="0" destOrd="0" parTransId="{889C869A-0472-475A-85A6-3FC2FF66E8CC}" sibTransId="{1BAC2CE9-DD76-4F28-9202-30962BEB96F5}"/>
    <dgm:cxn modelId="{754572D3-8333-449B-8BC5-AAF8F2B459F9}" srcId="{31AA81E2-7E20-4FAC-8E72-6A078D769151}" destId="{FD518461-9159-4EC3-AE3B-911F10D20761}" srcOrd="1" destOrd="0" parTransId="{72E7DD26-D700-40E4-8942-9FAAD385C0D7}" sibTransId="{57E111EC-EDC2-4706-B186-2139AC2BB61A}"/>
    <dgm:cxn modelId="{033F2CAE-A3AE-4173-AAAD-8F52AC51B738}" type="presOf" srcId="{6FD31240-6236-4099-AFC4-014849DCD36F}" destId="{E4BD936A-B1EB-472C-9633-87494F185DF0}" srcOrd="0" destOrd="0" presId="urn:microsoft.com/office/officeart/2005/8/layout/hList1"/>
    <dgm:cxn modelId="{8ED7931A-B03A-4476-972D-82006E0EDD75}" type="presOf" srcId="{FD518461-9159-4EC3-AE3B-911F10D20761}" destId="{D191B9ED-086C-4FC0-8F7E-3936612ADB27}" srcOrd="0" destOrd="1" presId="urn:microsoft.com/office/officeart/2005/8/layout/hList1"/>
    <dgm:cxn modelId="{DD92D19D-1F5B-4C34-B7BD-8A02214EDBFE}" type="presOf" srcId="{49997ABE-CF1E-477B-96AA-50B3E8C5C6BD}" destId="{D191B9ED-086C-4FC0-8F7E-3936612ADB27}" srcOrd="0" destOrd="0" presId="urn:microsoft.com/office/officeart/2005/8/layout/hList1"/>
    <dgm:cxn modelId="{492A5F15-DE20-409F-8E27-78BE4ABC357C}" srcId="{B6C5E9E8-B177-47AE-BF07-078F1BA35BDA}" destId="{0A07C49A-670E-4846-BC3C-4B5FC6922582}" srcOrd="1" destOrd="0" parTransId="{C95508B3-6D92-452F-A113-CDD381045792}" sibTransId="{1C29E61E-B9E0-448F-9609-FB49011D4988}"/>
    <dgm:cxn modelId="{AE53F6F1-D39C-45CB-A94E-4AA7D94B5487}" type="presOf" srcId="{9BD06F90-2DF9-4AE9-A359-A82D8B6EF8D4}" destId="{A9220B08-5D27-4EA3-9085-20602B2B3283}" srcOrd="0" destOrd="0" presId="urn:microsoft.com/office/officeart/2005/8/layout/hList1"/>
    <dgm:cxn modelId="{A23E14D4-724E-43CF-8FF6-A028B1124DBC}" srcId="{31AA81E2-7E20-4FAC-8E72-6A078D769151}" destId="{49997ABE-CF1E-477B-96AA-50B3E8C5C6BD}" srcOrd="0" destOrd="0" parTransId="{F8D78B41-8ED0-4F00-9109-99D803E4CFF1}" sibTransId="{744E8F30-0EDE-46A0-AB16-64D284EDB550}"/>
    <dgm:cxn modelId="{4C60281E-4822-4836-ACA8-ABA71197A228}" srcId="{A53FC2E2-797A-48F1-92A6-6AED6EED76E3}" destId="{B6C5E9E8-B177-47AE-BF07-078F1BA35BDA}" srcOrd="0" destOrd="0" parTransId="{C939107E-C991-4A3F-B6E8-A17C48DE4835}" sibTransId="{DBE0A06D-9318-4662-878A-3D251E9F1AA1}"/>
    <dgm:cxn modelId="{700DDD72-2B5D-4279-AA30-49C32492A5C4}" srcId="{9BD06F90-2DF9-4AE9-A359-A82D8B6EF8D4}" destId="{320687E1-8872-4D1C-99BF-19FE0B1A32F1}" srcOrd="1" destOrd="0" parTransId="{243EF85E-9FF4-48AE-AF70-A958CF2EB981}" sibTransId="{28D98730-5013-410F-8E3F-3DCADC15B554}"/>
    <dgm:cxn modelId="{3B043DE0-7E72-47C7-ADCE-D97D06B03034}" srcId="{A53FC2E2-797A-48F1-92A6-6AED6EED76E3}" destId="{9BD06F90-2DF9-4AE9-A359-A82D8B6EF8D4}" srcOrd="1" destOrd="0" parTransId="{F411C7F7-0CE5-4D5E-958D-CBD62B8E01DB}" sibTransId="{26929A9F-0306-40AF-AD73-A49BC9569C0A}"/>
    <dgm:cxn modelId="{1D98086F-01CA-4D59-87CD-B0F36FC81510}" srcId="{9BD06F90-2DF9-4AE9-A359-A82D8B6EF8D4}" destId="{438EC881-0D04-4326-AFF9-F1D8ECE0A792}" srcOrd="0" destOrd="0" parTransId="{664888F1-2A51-4CCE-960A-136E0C4ED508}" sibTransId="{3F6DE64B-30D8-41B2-97DD-303174252F48}"/>
    <dgm:cxn modelId="{2213A12B-EDE3-4813-8A2F-630DA60BB504}" type="presOf" srcId="{A53FC2E2-797A-48F1-92A6-6AED6EED76E3}" destId="{885465FA-8904-4677-B39D-F0EEE3C3374A}" srcOrd="0" destOrd="0" presId="urn:microsoft.com/office/officeart/2005/8/layout/hList1"/>
    <dgm:cxn modelId="{FBD37CD1-4C57-4005-B9A3-329905D93EC7}" type="presParOf" srcId="{885465FA-8904-4677-B39D-F0EEE3C3374A}" destId="{91ABB99C-A25B-4877-A8B5-B7C92EF3E07C}" srcOrd="0" destOrd="0" presId="urn:microsoft.com/office/officeart/2005/8/layout/hList1"/>
    <dgm:cxn modelId="{0CD13541-FA36-4107-8AC4-64CD426471BE}" type="presParOf" srcId="{91ABB99C-A25B-4877-A8B5-B7C92EF3E07C}" destId="{8AC54911-D558-4004-B89D-39B42321D99D}" srcOrd="0" destOrd="0" presId="urn:microsoft.com/office/officeart/2005/8/layout/hList1"/>
    <dgm:cxn modelId="{B7FFD375-085E-42A8-ADC9-C8AAA4A0D313}" type="presParOf" srcId="{91ABB99C-A25B-4877-A8B5-B7C92EF3E07C}" destId="{E4BD936A-B1EB-472C-9633-87494F185DF0}" srcOrd="1" destOrd="0" presId="urn:microsoft.com/office/officeart/2005/8/layout/hList1"/>
    <dgm:cxn modelId="{D0A1E7C4-3F12-4EA1-BA02-35B4F4A8A6A5}" type="presParOf" srcId="{885465FA-8904-4677-B39D-F0EEE3C3374A}" destId="{1C41F5CF-1652-4A6F-8CF6-C44C86675B72}" srcOrd="1" destOrd="0" presId="urn:microsoft.com/office/officeart/2005/8/layout/hList1"/>
    <dgm:cxn modelId="{8244E540-AB61-4B68-A9F2-1AD05D102EF7}" type="presParOf" srcId="{885465FA-8904-4677-B39D-F0EEE3C3374A}" destId="{01C026CB-618F-4C08-9E3C-130E92E44246}" srcOrd="2" destOrd="0" presId="urn:microsoft.com/office/officeart/2005/8/layout/hList1"/>
    <dgm:cxn modelId="{DA96BCD3-59FD-477E-93F7-196948341CC9}" type="presParOf" srcId="{01C026CB-618F-4C08-9E3C-130E92E44246}" destId="{A9220B08-5D27-4EA3-9085-20602B2B3283}" srcOrd="0" destOrd="0" presId="urn:microsoft.com/office/officeart/2005/8/layout/hList1"/>
    <dgm:cxn modelId="{B17D160E-24CF-4F7F-BCCD-ED58E44651EF}" type="presParOf" srcId="{01C026CB-618F-4C08-9E3C-130E92E44246}" destId="{2031210E-696C-4149-BC2F-96CF91DF6AC2}" srcOrd="1" destOrd="0" presId="urn:microsoft.com/office/officeart/2005/8/layout/hList1"/>
    <dgm:cxn modelId="{DBC522D3-D40F-4E61-BE6E-CA06546FEADA}" type="presParOf" srcId="{885465FA-8904-4677-B39D-F0EEE3C3374A}" destId="{20FD4874-119E-4CDD-A0F8-D25BF23C6D66}" srcOrd="3" destOrd="0" presId="urn:microsoft.com/office/officeart/2005/8/layout/hList1"/>
    <dgm:cxn modelId="{9218078F-3E68-43D9-A1F2-1D9A5C566EB6}" type="presParOf" srcId="{885465FA-8904-4677-B39D-F0EEE3C3374A}" destId="{FEF7B033-19F3-45D7-88BD-E079BF7BDFBF}" srcOrd="4" destOrd="0" presId="urn:microsoft.com/office/officeart/2005/8/layout/hList1"/>
    <dgm:cxn modelId="{AAA075A6-26AA-4C32-8BE0-46DF94C4BC71}" type="presParOf" srcId="{FEF7B033-19F3-45D7-88BD-E079BF7BDFBF}" destId="{567489F4-31E0-403F-9229-F8DA5651D0DB}" srcOrd="0" destOrd="0" presId="urn:microsoft.com/office/officeart/2005/8/layout/hList1"/>
    <dgm:cxn modelId="{1F74A248-C295-45E0-8DC3-16AF7392BEA1}" type="presParOf" srcId="{FEF7B033-19F3-45D7-88BD-E079BF7BDFBF}" destId="{D191B9ED-086C-4FC0-8F7E-3936612ADB27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6.xml><?xml version="1.0" encoding="utf-8"?>
<dgm:dataModel xmlns:dgm="http://schemas.openxmlformats.org/drawingml/2006/diagram" xmlns:a="http://schemas.openxmlformats.org/drawingml/2006/main">
  <dgm:ptLst>
    <dgm:pt modelId="{0469F96F-DE1C-4B14-AF0E-9BD6B5D3C89B}" type="doc">
      <dgm:prSet loTypeId="urn:microsoft.com/office/officeart/2005/8/layout/chevron1" loCatId="process" qsTypeId="urn:microsoft.com/office/officeart/2005/8/quickstyle/simple1" qsCatId="simple" csTypeId="urn:microsoft.com/office/officeart/2005/8/colors/accent1_2" csCatId="accent1" phldr="1"/>
      <dgm:spPr/>
    </dgm:pt>
    <dgm:pt modelId="{53BAF4D4-DDBD-47D8-9A6F-6797739A6A73}">
      <dgm:prSet phldrT="[Text]" custT="1"/>
      <dgm:spPr>
        <a:noFill/>
        <a:ln>
          <a:solidFill>
            <a:schemeClr val="tx1"/>
          </a:solidFill>
        </a:ln>
      </dgm:spPr>
      <dgm:t>
        <a:bodyPr/>
        <a:lstStyle/>
        <a:p>
          <a:r>
            <a:rPr lang="fa-IR" sz="3200" b="1" dirty="0" smtClean="0">
              <a:solidFill>
                <a:srgbClr val="8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Nazanin" pitchFamily="2" charset="-78"/>
            </a:rPr>
            <a:t>مقدمه</a:t>
          </a:r>
          <a:endParaRPr lang="en-US" sz="3200" b="1" dirty="0">
            <a:solidFill>
              <a:srgbClr val="800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cs typeface="B Nazanin" pitchFamily="2" charset="-78"/>
          </a:endParaRPr>
        </a:p>
      </dgm:t>
    </dgm:pt>
    <dgm:pt modelId="{B82D6589-13F3-4D80-BA67-6300C7850961}" type="parTrans" cxnId="{43BFC983-19DD-44F1-A039-2AEA46A421C2}">
      <dgm:prSet/>
      <dgm:spPr/>
      <dgm:t>
        <a:bodyPr/>
        <a:lstStyle/>
        <a:p>
          <a:endParaRPr lang="en-US"/>
        </a:p>
      </dgm:t>
    </dgm:pt>
    <dgm:pt modelId="{57FE275E-F6AC-4179-A11C-AEA032ACE010}" type="sibTrans" cxnId="{43BFC983-19DD-44F1-A039-2AEA46A421C2}">
      <dgm:prSet/>
      <dgm:spPr/>
      <dgm:t>
        <a:bodyPr/>
        <a:lstStyle/>
        <a:p>
          <a:endParaRPr lang="en-US"/>
        </a:p>
      </dgm:t>
    </dgm:pt>
    <dgm:pt modelId="{059630C1-2369-461C-BD79-6F29EB44B31C}">
      <dgm:prSet phldrT="[Text]" custT="1"/>
      <dgm:spPr>
        <a:noFill/>
        <a:ln>
          <a:solidFill>
            <a:schemeClr val="tx1"/>
          </a:solidFill>
        </a:ln>
        <a:effectLst>
          <a:innerShdw blurRad="63500" dist="50800" dir="2700000">
            <a:prstClr val="black">
              <a:alpha val="50000"/>
            </a:prstClr>
          </a:innerShdw>
        </a:effectLst>
      </dgm:spPr>
      <dgm:t>
        <a:bodyPr/>
        <a:lstStyle/>
        <a:p>
          <a:r>
            <a:rPr lang="fa-IR" sz="2400" dirty="0" smtClean="0">
              <a:solidFill>
                <a:schemeClr val="tx1"/>
              </a:solidFill>
              <a:effectLst/>
              <a:cs typeface="B Nazanin" pitchFamily="2" charset="-78"/>
            </a:rPr>
            <a:t>فرایند</a:t>
          </a:r>
          <a:endParaRPr lang="en-US" sz="2400" dirty="0">
            <a:solidFill>
              <a:schemeClr val="tx1"/>
            </a:solidFill>
            <a:effectLst/>
            <a:cs typeface="B Nazanin" pitchFamily="2" charset="-78"/>
          </a:endParaRPr>
        </a:p>
      </dgm:t>
    </dgm:pt>
    <dgm:pt modelId="{CBADA1F3-CA7D-4DA1-AEE0-000CD23ABBEE}" type="parTrans" cxnId="{1EB0E57D-60C1-475E-B385-E9915431800A}">
      <dgm:prSet/>
      <dgm:spPr/>
      <dgm:t>
        <a:bodyPr/>
        <a:lstStyle/>
        <a:p>
          <a:endParaRPr lang="en-US"/>
        </a:p>
      </dgm:t>
    </dgm:pt>
    <dgm:pt modelId="{7DD945E5-D106-4BEF-982B-238DB29B11D8}" type="sibTrans" cxnId="{1EB0E57D-60C1-475E-B385-E9915431800A}">
      <dgm:prSet/>
      <dgm:spPr/>
      <dgm:t>
        <a:bodyPr/>
        <a:lstStyle/>
        <a:p>
          <a:endParaRPr lang="en-US"/>
        </a:p>
      </dgm:t>
    </dgm:pt>
    <dgm:pt modelId="{7C6C064A-B20F-44AD-BC3B-2C138142245B}">
      <dgm:prSet phldrT="[Text]"/>
      <dgm:spPr>
        <a:noFill/>
        <a:ln>
          <a:solidFill>
            <a:schemeClr val="tx1"/>
          </a:solidFill>
        </a:ln>
      </dgm:spPr>
      <dgm:t>
        <a:bodyPr/>
        <a:lstStyle/>
        <a:p>
          <a:r>
            <a:rPr lang="fa-IR" dirty="0" smtClean="0">
              <a:solidFill>
                <a:schemeClr val="tx1"/>
              </a:solidFill>
              <a:cs typeface="B Nazanin" pitchFamily="2" charset="-78"/>
            </a:rPr>
            <a:t>افزودنی‌ها</a:t>
          </a:r>
          <a:endParaRPr lang="en-US" dirty="0">
            <a:solidFill>
              <a:schemeClr val="tx1"/>
            </a:solidFill>
            <a:cs typeface="B Nazanin" pitchFamily="2" charset="-78"/>
          </a:endParaRPr>
        </a:p>
      </dgm:t>
    </dgm:pt>
    <dgm:pt modelId="{DD375B51-EB65-466E-8E44-4D6FA18C98F8}" type="parTrans" cxnId="{F853F103-9765-4833-81D3-6D53FC8B5754}">
      <dgm:prSet/>
      <dgm:spPr/>
      <dgm:t>
        <a:bodyPr/>
        <a:lstStyle/>
        <a:p>
          <a:endParaRPr lang="en-US"/>
        </a:p>
      </dgm:t>
    </dgm:pt>
    <dgm:pt modelId="{6776C095-05BF-480E-B7A7-AD65410B994F}" type="sibTrans" cxnId="{F853F103-9765-4833-81D3-6D53FC8B5754}">
      <dgm:prSet/>
      <dgm:spPr/>
      <dgm:t>
        <a:bodyPr/>
        <a:lstStyle/>
        <a:p>
          <a:endParaRPr lang="en-US"/>
        </a:p>
      </dgm:t>
    </dgm:pt>
    <dgm:pt modelId="{AF4C63F9-6E4A-4931-8B6E-D9AD2C8E49BF}" type="pres">
      <dgm:prSet presAssocID="{0469F96F-DE1C-4B14-AF0E-9BD6B5D3C89B}" presName="Name0" presStyleCnt="0">
        <dgm:presLayoutVars>
          <dgm:dir val="rev"/>
          <dgm:animLvl val="lvl"/>
          <dgm:resizeHandles val="exact"/>
        </dgm:presLayoutVars>
      </dgm:prSet>
      <dgm:spPr/>
    </dgm:pt>
    <dgm:pt modelId="{2A0DEE3F-B89C-495D-B54D-CA76B36020B3}" type="pres">
      <dgm:prSet presAssocID="{53BAF4D4-DDBD-47D8-9A6F-6797739A6A73}" presName="parTxOnly" presStyleLbl="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D52A69D-E167-41CA-B6D5-CEF7EEAAF2C3}" type="pres">
      <dgm:prSet presAssocID="{57FE275E-F6AC-4179-A11C-AEA032ACE010}" presName="parTxOnlySpace" presStyleCnt="0"/>
      <dgm:spPr/>
    </dgm:pt>
    <dgm:pt modelId="{615AC0F5-6DC7-4068-8EE6-2145101BE39F}" type="pres">
      <dgm:prSet presAssocID="{059630C1-2369-461C-BD79-6F29EB44B31C}" presName="parTxOnly" presStyleLbl="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53AA3EC-8807-4A91-A52E-08606CB46985}" type="pres">
      <dgm:prSet presAssocID="{7DD945E5-D106-4BEF-982B-238DB29B11D8}" presName="parTxOnlySpace" presStyleCnt="0"/>
      <dgm:spPr/>
    </dgm:pt>
    <dgm:pt modelId="{E8A1D17B-C43A-47EF-BE40-2837C2904CD5}" type="pres">
      <dgm:prSet presAssocID="{7C6C064A-B20F-44AD-BC3B-2C138142245B}" presName="parTxOnly" presStyleLbl="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E6BE849C-9F39-40D1-867E-9D73AEE3CCF7}" type="presOf" srcId="{53BAF4D4-DDBD-47D8-9A6F-6797739A6A73}" destId="{2A0DEE3F-B89C-495D-B54D-CA76B36020B3}" srcOrd="0" destOrd="0" presId="urn:microsoft.com/office/officeart/2005/8/layout/chevron1"/>
    <dgm:cxn modelId="{F853F103-9765-4833-81D3-6D53FC8B5754}" srcId="{0469F96F-DE1C-4B14-AF0E-9BD6B5D3C89B}" destId="{7C6C064A-B20F-44AD-BC3B-2C138142245B}" srcOrd="2" destOrd="0" parTransId="{DD375B51-EB65-466E-8E44-4D6FA18C98F8}" sibTransId="{6776C095-05BF-480E-B7A7-AD65410B994F}"/>
    <dgm:cxn modelId="{1EB0E57D-60C1-475E-B385-E9915431800A}" srcId="{0469F96F-DE1C-4B14-AF0E-9BD6B5D3C89B}" destId="{059630C1-2369-461C-BD79-6F29EB44B31C}" srcOrd="1" destOrd="0" parTransId="{CBADA1F3-CA7D-4DA1-AEE0-000CD23ABBEE}" sibTransId="{7DD945E5-D106-4BEF-982B-238DB29B11D8}"/>
    <dgm:cxn modelId="{D9381BAF-5E62-4B1F-A96B-920144EB6AC9}" type="presOf" srcId="{059630C1-2369-461C-BD79-6F29EB44B31C}" destId="{615AC0F5-6DC7-4068-8EE6-2145101BE39F}" srcOrd="0" destOrd="0" presId="urn:microsoft.com/office/officeart/2005/8/layout/chevron1"/>
    <dgm:cxn modelId="{7F4FC2B2-6A3B-45AC-BA0A-341B52A7A7EF}" type="presOf" srcId="{0469F96F-DE1C-4B14-AF0E-9BD6B5D3C89B}" destId="{AF4C63F9-6E4A-4931-8B6E-D9AD2C8E49BF}" srcOrd="0" destOrd="0" presId="urn:microsoft.com/office/officeart/2005/8/layout/chevron1"/>
    <dgm:cxn modelId="{04298408-0898-401F-A36C-EF1888537E67}" type="presOf" srcId="{7C6C064A-B20F-44AD-BC3B-2C138142245B}" destId="{E8A1D17B-C43A-47EF-BE40-2837C2904CD5}" srcOrd="0" destOrd="0" presId="urn:microsoft.com/office/officeart/2005/8/layout/chevron1"/>
    <dgm:cxn modelId="{43BFC983-19DD-44F1-A039-2AEA46A421C2}" srcId="{0469F96F-DE1C-4B14-AF0E-9BD6B5D3C89B}" destId="{53BAF4D4-DDBD-47D8-9A6F-6797739A6A73}" srcOrd="0" destOrd="0" parTransId="{B82D6589-13F3-4D80-BA67-6300C7850961}" sibTransId="{57FE275E-F6AC-4179-A11C-AEA032ACE010}"/>
    <dgm:cxn modelId="{91630235-02EE-4345-97C3-54E4B71CEB14}" type="presParOf" srcId="{AF4C63F9-6E4A-4931-8B6E-D9AD2C8E49BF}" destId="{2A0DEE3F-B89C-495D-B54D-CA76B36020B3}" srcOrd="0" destOrd="0" presId="urn:microsoft.com/office/officeart/2005/8/layout/chevron1"/>
    <dgm:cxn modelId="{0DA818B9-8019-4788-BE4E-6889CB56B393}" type="presParOf" srcId="{AF4C63F9-6E4A-4931-8B6E-D9AD2C8E49BF}" destId="{0D52A69D-E167-41CA-B6D5-CEF7EEAAF2C3}" srcOrd="1" destOrd="0" presId="urn:microsoft.com/office/officeart/2005/8/layout/chevron1"/>
    <dgm:cxn modelId="{8C32BECC-B50C-4296-804E-A33328116738}" type="presParOf" srcId="{AF4C63F9-6E4A-4931-8B6E-D9AD2C8E49BF}" destId="{615AC0F5-6DC7-4068-8EE6-2145101BE39F}" srcOrd="2" destOrd="0" presId="urn:microsoft.com/office/officeart/2005/8/layout/chevron1"/>
    <dgm:cxn modelId="{3B181BBF-83BA-4E44-8497-1008569297FA}" type="presParOf" srcId="{AF4C63F9-6E4A-4931-8B6E-D9AD2C8E49BF}" destId="{353AA3EC-8807-4A91-A52E-08606CB46985}" srcOrd="3" destOrd="0" presId="urn:microsoft.com/office/officeart/2005/8/layout/chevron1"/>
    <dgm:cxn modelId="{64D2C6DA-7437-4A64-8E9B-E11E07886620}" type="presParOf" srcId="{AF4C63F9-6E4A-4931-8B6E-D9AD2C8E49BF}" destId="{E8A1D17B-C43A-47EF-BE40-2837C2904CD5}" srcOrd="4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17.xml><?xml version="1.0" encoding="utf-8"?>
<dgm:dataModel xmlns:dgm="http://schemas.openxmlformats.org/drawingml/2006/diagram" xmlns:a="http://schemas.openxmlformats.org/drawingml/2006/main">
  <dgm:ptLst>
    <dgm:pt modelId="{D4191414-A5F2-432E-8F03-4C2E2281FB76}" type="doc">
      <dgm:prSet loTypeId="urn:microsoft.com/office/officeart/2005/8/layout/hList1" loCatId="list" qsTypeId="urn:microsoft.com/office/officeart/2005/8/quickstyle/3d3" qsCatId="3D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CD4A1449-81D8-468E-933F-A1883E64575D}">
      <dgm:prSet phldrT="[Text]" custT="1"/>
      <dgm:spPr/>
      <dgm:t>
        <a:bodyPr/>
        <a:lstStyle/>
        <a:p>
          <a:r>
            <a:rPr lang="en-US" sz="20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PVC-M</a:t>
          </a:r>
          <a:endParaRPr lang="en-US" sz="20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7A92476-17ED-49FB-B78E-4E7D550873F0}" type="parTrans" cxnId="{35DB796F-E8B0-46AA-9D9D-6604F5D47FA9}">
      <dgm:prSet/>
      <dgm:spPr/>
      <dgm:t>
        <a:bodyPr/>
        <a:lstStyle/>
        <a:p>
          <a:endParaRPr lang="en-US"/>
        </a:p>
      </dgm:t>
    </dgm:pt>
    <dgm:pt modelId="{A154D301-C547-48FA-84B4-2337275A15D5}" type="sibTrans" cxnId="{35DB796F-E8B0-46AA-9D9D-6604F5D47FA9}">
      <dgm:prSet/>
      <dgm:spPr/>
      <dgm:t>
        <a:bodyPr/>
        <a:lstStyle/>
        <a:p>
          <a:endParaRPr lang="en-US"/>
        </a:p>
      </dgm:t>
    </dgm:pt>
    <dgm:pt modelId="{47B2867C-301F-4F91-8163-540D2D1EEAAD}">
      <dgm:prSet phldrT="[Text]" custT="1"/>
      <dgm:spPr/>
      <dgm:t>
        <a:bodyPr/>
        <a:lstStyle/>
        <a:p>
          <a:pPr rtl="1"/>
          <a:r>
            <a:rPr lang="fa-IR" sz="1800" b="1" dirty="0" smtClean="0">
              <a:cs typeface="B Nazanin" pitchFamily="2" charset="-78"/>
            </a:rPr>
            <a:t>وزن مولکولی نسبتا پایین پلیمر نهایی به سبب انحلال‌ناپذیری </a:t>
          </a:r>
          <a:r>
            <a:rPr lang="en-US" sz="18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PVC</a:t>
          </a:r>
          <a:r>
            <a:rPr lang="fa-IR" sz="1800" b="1" dirty="0" smtClean="0">
              <a:cs typeface="B Nazanin" pitchFamily="2" charset="-78"/>
            </a:rPr>
            <a:t> در مونومر </a:t>
          </a:r>
          <a:r>
            <a:rPr lang="en-US" sz="18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VCM</a:t>
          </a:r>
          <a:endParaRPr lang="en-US" sz="18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9F00E6C-9F0E-4536-8967-4FD7E9E63708}" type="parTrans" cxnId="{4C162E73-DEF9-4A57-9481-BFE819723292}">
      <dgm:prSet/>
      <dgm:spPr/>
      <dgm:t>
        <a:bodyPr/>
        <a:lstStyle/>
        <a:p>
          <a:endParaRPr lang="en-US"/>
        </a:p>
      </dgm:t>
    </dgm:pt>
    <dgm:pt modelId="{46EA72F1-9A0A-4BBA-B842-6CC2454F5317}" type="sibTrans" cxnId="{4C162E73-DEF9-4A57-9481-BFE819723292}">
      <dgm:prSet/>
      <dgm:spPr/>
      <dgm:t>
        <a:bodyPr/>
        <a:lstStyle/>
        <a:p>
          <a:endParaRPr lang="en-US"/>
        </a:p>
      </dgm:t>
    </dgm:pt>
    <dgm:pt modelId="{8DF2AB69-7ABA-4145-A944-BBA9FCCC7E8D}">
      <dgm:prSet phldrT="[Text]" custT="1"/>
      <dgm:spPr/>
      <dgm:t>
        <a:bodyPr/>
        <a:lstStyle/>
        <a:p>
          <a:r>
            <a:rPr lang="en-US" sz="20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PVC-E</a:t>
          </a:r>
          <a:endParaRPr lang="en-US" sz="20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761BEC0-6A1F-420B-A89C-014FC15457B9}" type="parTrans" cxnId="{AA702BD0-BD05-464D-B73C-F480E6BFFA1A}">
      <dgm:prSet/>
      <dgm:spPr/>
      <dgm:t>
        <a:bodyPr/>
        <a:lstStyle/>
        <a:p>
          <a:endParaRPr lang="en-US"/>
        </a:p>
      </dgm:t>
    </dgm:pt>
    <dgm:pt modelId="{BAF57006-E991-45B7-98C8-108FB02852CD}" type="sibTrans" cxnId="{AA702BD0-BD05-464D-B73C-F480E6BFFA1A}">
      <dgm:prSet/>
      <dgm:spPr/>
      <dgm:t>
        <a:bodyPr/>
        <a:lstStyle/>
        <a:p>
          <a:endParaRPr lang="en-US"/>
        </a:p>
      </dgm:t>
    </dgm:pt>
    <dgm:pt modelId="{619E3C89-0CAD-411F-81CF-8FA4897A1066}">
      <dgm:prSet phldrT="[Text]" custT="1"/>
      <dgm:spPr/>
      <dgm:t>
        <a:bodyPr/>
        <a:lstStyle/>
        <a:p>
          <a:pPr rtl="1"/>
          <a:r>
            <a:rPr lang="fa-IR" sz="1600" b="1" dirty="0" smtClean="0">
              <a:cs typeface="B Nazanin" pitchFamily="2" charset="-78"/>
            </a:rPr>
            <a:t>وجود ناخالصی های بیشتر باقیمانده</a:t>
          </a:r>
          <a:endParaRPr lang="en-US" sz="1600" b="1" dirty="0">
            <a:cs typeface="B Nazanin" panose="00000400000000000000" pitchFamily="2" charset="-78"/>
          </a:endParaRPr>
        </a:p>
      </dgm:t>
    </dgm:pt>
    <dgm:pt modelId="{D1A49D0F-D49B-4CEE-8B95-DDB2A16DDB8A}" type="parTrans" cxnId="{49982CE5-4F9A-4220-86E2-6474566AF635}">
      <dgm:prSet/>
      <dgm:spPr/>
      <dgm:t>
        <a:bodyPr/>
        <a:lstStyle/>
        <a:p>
          <a:endParaRPr lang="en-US"/>
        </a:p>
      </dgm:t>
    </dgm:pt>
    <dgm:pt modelId="{D0465B9E-D73B-43C9-9C68-D01BA67BB859}" type="sibTrans" cxnId="{49982CE5-4F9A-4220-86E2-6474566AF635}">
      <dgm:prSet/>
      <dgm:spPr/>
      <dgm:t>
        <a:bodyPr/>
        <a:lstStyle/>
        <a:p>
          <a:endParaRPr lang="en-US"/>
        </a:p>
      </dgm:t>
    </dgm:pt>
    <dgm:pt modelId="{C18DA1F3-059B-49F5-83C7-5B133A05902F}">
      <dgm:prSet phldrT="[Text]" custT="1"/>
      <dgm:spPr/>
      <dgm:t>
        <a:bodyPr/>
        <a:lstStyle/>
        <a:p>
          <a:pPr rtl="1"/>
          <a:r>
            <a:rPr lang="fa-IR" sz="1600" b="1" dirty="0" smtClean="0">
              <a:latin typeface="Baskerville Old Face" pitchFamily="18" charset="0"/>
              <a:cs typeface="B Nazanin" pitchFamily="2" charset="-78"/>
            </a:rPr>
            <a:t>کدری رنگ محصول به دلیل </a:t>
          </a:r>
          <a:r>
            <a:rPr lang="fa-IR" sz="1600" b="1" dirty="0" smtClean="0">
              <a:cs typeface="B Nazanin" pitchFamily="2" charset="-78"/>
            </a:rPr>
            <a:t>وجود ماده امولسیونی در </a:t>
          </a:r>
          <a:r>
            <a:rPr lang="en-US" sz="16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PVC </a:t>
          </a:r>
          <a:r>
            <a:rPr lang="fa-IR" sz="16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endParaRPr lang="en-US" sz="1600" b="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C0558CD-F87B-4954-A7D4-681ADE72E312}" type="parTrans" cxnId="{B633DC78-1859-4F71-8D85-359C3063D57D}">
      <dgm:prSet/>
      <dgm:spPr/>
      <dgm:t>
        <a:bodyPr/>
        <a:lstStyle/>
        <a:p>
          <a:endParaRPr lang="en-US"/>
        </a:p>
      </dgm:t>
    </dgm:pt>
    <dgm:pt modelId="{61B236F7-B7FC-4CE5-9C66-45D764772800}" type="sibTrans" cxnId="{B633DC78-1859-4F71-8D85-359C3063D57D}">
      <dgm:prSet/>
      <dgm:spPr/>
      <dgm:t>
        <a:bodyPr/>
        <a:lstStyle/>
        <a:p>
          <a:endParaRPr lang="en-US"/>
        </a:p>
      </dgm:t>
    </dgm:pt>
    <dgm:pt modelId="{18FB4D2D-207B-4192-8AB6-2807824E5C39}">
      <dgm:prSet phldrT="[Text]" custT="1"/>
      <dgm:spPr/>
      <dgm:t>
        <a:bodyPr/>
        <a:lstStyle/>
        <a:p>
          <a:pPr rtl="1"/>
          <a:r>
            <a:rPr lang="en-US" sz="20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PVC-S</a:t>
          </a:r>
          <a:endParaRPr lang="en-US" sz="20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FBCC0BF-AE25-4EC8-9232-7B7D3B5970A0}" type="parTrans" cxnId="{A24C0959-7F3A-4B2E-8E39-5D04B69FB203}">
      <dgm:prSet/>
      <dgm:spPr/>
      <dgm:t>
        <a:bodyPr/>
        <a:lstStyle/>
        <a:p>
          <a:endParaRPr lang="en-US"/>
        </a:p>
      </dgm:t>
    </dgm:pt>
    <dgm:pt modelId="{A97CF6F0-0F6A-4B76-AE6A-3348A1D9BC43}" type="sibTrans" cxnId="{A24C0959-7F3A-4B2E-8E39-5D04B69FB203}">
      <dgm:prSet/>
      <dgm:spPr/>
      <dgm:t>
        <a:bodyPr/>
        <a:lstStyle/>
        <a:p>
          <a:endParaRPr lang="en-US"/>
        </a:p>
      </dgm:t>
    </dgm:pt>
    <dgm:pt modelId="{337D5B9E-1801-4594-838A-7C8A8ABA7E3A}">
      <dgm:prSet phldrT="[Text]" custT="1"/>
      <dgm:spPr/>
      <dgm:t>
        <a:bodyPr/>
        <a:lstStyle/>
        <a:p>
          <a:pPr rtl="1"/>
          <a:r>
            <a:rPr lang="fa-IR" sz="1800" b="1" dirty="0" smtClean="0">
              <a:cs typeface="B Nazanin" pitchFamily="2" charset="-78"/>
            </a:rPr>
            <a:t>حساسیت زیاد به حرارت، نور و اکسیژن در مقایسه با نوع</a:t>
          </a:r>
          <a:r>
            <a:rPr lang="fa-IR" sz="18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8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E</a:t>
          </a:r>
          <a:endParaRPr lang="en-US" sz="18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3CDD410-04C7-43C1-BF84-CD4BB1094A34}" type="parTrans" cxnId="{61192172-1A0B-477F-B56C-3BE8471E9C56}">
      <dgm:prSet/>
      <dgm:spPr/>
      <dgm:t>
        <a:bodyPr/>
        <a:lstStyle/>
        <a:p>
          <a:endParaRPr lang="en-US"/>
        </a:p>
      </dgm:t>
    </dgm:pt>
    <dgm:pt modelId="{7A7D7261-48A5-4B2E-892A-2DCDCC2511FE}" type="sibTrans" cxnId="{61192172-1A0B-477F-B56C-3BE8471E9C56}">
      <dgm:prSet/>
      <dgm:spPr/>
      <dgm:t>
        <a:bodyPr/>
        <a:lstStyle/>
        <a:p>
          <a:endParaRPr lang="en-US"/>
        </a:p>
      </dgm:t>
    </dgm:pt>
    <dgm:pt modelId="{B5138B9A-9183-4835-97EA-7818441BA949}">
      <dgm:prSet phldrT="[Text]" custT="1"/>
      <dgm:spPr/>
      <dgm:t>
        <a:bodyPr/>
        <a:lstStyle/>
        <a:p>
          <a:pPr rtl="1"/>
          <a:r>
            <a:rPr lang="fa-IR" sz="1600" b="1" dirty="0" smtClean="0">
              <a:cs typeface="B Nazanin" pitchFamily="2" charset="-78"/>
            </a:rPr>
            <a:t>خواص مکانیکی و الکتریکی نامناسب</a:t>
          </a:r>
          <a:endParaRPr lang="en-US" sz="1600" b="1" dirty="0">
            <a:cs typeface="B Nazanin" panose="00000400000000000000" pitchFamily="2" charset="-78"/>
          </a:endParaRPr>
        </a:p>
      </dgm:t>
    </dgm:pt>
    <dgm:pt modelId="{644563E5-033B-48A9-AA7A-37CF191FA18C}" type="parTrans" cxnId="{0B13BE97-EE54-4FE1-BC9A-0A486404E761}">
      <dgm:prSet/>
      <dgm:spPr/>
      <dgm:t>
        <a:bodyPr/>
        <a:lstStyle/>
        <a:p>
          <a:endParaRPr lang="en-US"/>
        </a:p>
      </dgm:t>
    </dgm:pt>
    <dgm:pt modelId="{5D217336-C5F5-44F3-ABE2-831F5CCF22BC}" type="sibTrans" cxnId="{0B13BE97-EE54-4FE1-BC9A-0A486404E761}">
      <dgm:prSet/>
      <dgm:spPr/>
      <dgm:t>
        <a:bodyPr/>
        <a:lstStyle/>
        <a:p>
          <a:endParaRPr lang="en-US"/>
        </a:p>
      </dgm:t>
    </dgm:pt>
    <dgm:pt modelId="{3C7DBE0F-BCE9-4A34-AB3F-A69D51E01411}" type="pres">
      <dgm:prSet presAssocID="{D4191414-A5F2-432E-8F03-4C2E2281FB76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75E8BD8A-052A-4F27-8E6E-EE82C4CDE6E7}" type="pres">
      <dgm:prSet presAssocID="{CD4A1449-81D8-468E-933F-A1883E64575D}" presName="composite" presStyleCnt="0"/>
      <dgm:spPr/>
      <dgm:t>
        <a:bodyPr/>
        <a:lstStyle/>
        <a:p>
          <a:endParaRPr lang="en-US"/>
        </a:p>
      </dgm:t>
    </dgm:pt>
    <dgm:pt modelId="{7C27F2CE-85B9-4ECC-8136-3514EA060343}" type="pres">
      <dgm:prSet presAssocID="{CD4A1449-81D8-468E-933F-A1883E64575D}" presName="parTx" presStyleLbl="align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1E48C3A-8059-486F-ADBD-8F4E16647136}" type="pres">
      <dgm:prSet presAssocID="{CD4A1449-81D8-468E-933F-A1883E64575D}" presName="desTx" presStyleLbl="align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CD17493-170C-484A-96FA-9FDBEAB994F2}" type="pres">
      <dgm:prSet presAssocID="{A154D301-C547-48FA-84B4-2337275A15D5}" presName="space" presStyleCnt="0"/>
      <dgm:spPr/>
      <dgm:t>
        <a:bodyPr/>
        <a:lstStyle/>
        <a:p>
          <a:endParaRPr lang="en-US"/>
        </a:p>
      </dgm:t>
    </dgm:pt>
    <dgm:pt modelId="{CFB44809-120F-4F5F-AF4F-1CD763F9C1B4}" type="pres">
      <dgm:prSet presAssocID="{8DF2AB69-7ABA-4145-A944-BBA9FCCC7E8D}" presName="composite" presStyleCnt="0"/>
      <dgm:spPr/>
      <dgm:t>
        <a:bodyPr/>
        <a:lstStyle/>
        <a:p>
          <a:endParaRPr lang="en-US"/>
        </a:p>
      </dgm:t>
    </dgm:pt>
    <dgm:pt modelId="{EE12733E-341E-45B6-BC5D-AF847298BB84}" type="pres">
      <dgm:prSet presAssocID="{8DF2AB69-7ABA-4145-A944-BBA9FCCC7E8D}" presName="parTx" presStyleLbl="align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52CF1C4-6D48-4DC4-8449-E6C393F3276F}" type="pres">
      <dgm:prSet presAssocID="{8DF2AB69-7ABA-4145-A944-BBA9FCCC7E8D}" presName="desTx" presStyleLbl="align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99F11A6-492B-4515-B71A-057AFF111BAF}" type="pres">
      <dgm:prSet presAssocID="{BAF57006-E991-45B7-98C8-108FB02852CD}" presName="space" presStyleCnt="0"/>
      <dgm:spPr/>
      <dgm:t>
        <a:bodyPr/>
        <a:lstStyle/>
        <a:p>
          <a:endParaRPr lang="en-US"/>
        </a:p>
      </dgm:t>
    </dgm:pt>
    <dgm:pt modelId="{CD4F7CAA-DCD2-47C9-84F8-D3FF590DF1E9}" type="pres">
      <dgm:prSet presAssocID="{18FB4D2D-207B-4192-8AB6-2807824E5C39}" presName="composite" presStyleCnt="0"/>
      <dgm:spPr/>
      <dgm:t>
        <a:bodyPr/>
        <a:lstStyle/>
        <a:p>
          <a:endParaRPr lang="en-US"/>
        </a:p>
      </dgm:t>
    </dgm:pt>
    <dgm:pt modelId="{67E7F2C5-83A7-43D8-A826-ACE652BA402D}" type="pres">
      <dgm:prSet presAssocID="{18FB4D2D-207B-4192-8AB6-2807824E5C39}" presName="parTx" presStyleLbl="align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38E1245-7AF1-431D-9DE6-B27579498222}" type="pres">
      <dgm:prSet presAssocID="{18FB4D2D-207B-4192-8AB6-2807824E5C39}" presName="desTx" presStyleLbl="align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73312EFA-020C-441A-8052-AC8E001E364E}" type="presOf" srcId="{CD4A1449-81D8-468E-933F-A1883E64575D}" destId="{7C27F2CE-85B9-4ECC-8136-3514EA060343}" srcOrd="0" destOrd="0" presId="urn:microsoft.com/office/officeart/2005/8/layout/hList1"/>
    <dgm:cxn modelId="{4129297D-6091-412C-B7BE-7D7565568684}" type="presOf" srcId="{D4191414-A5F2-432E-8F03-4C2E2281FB76}" destId="{3C7DBE0F-BCE9-4A34-AB3F-A69D51E01411}" srcOrd="0" destOrd="0" presId="urn:microsoft.com/office/officeart/2005/8/layout/hList1"/>
    <dgm:cxn modelId="{A24C0959-7F3A-4B2E-8E39-5D04B69FB203}" srcId="{D4191414-A5F2-432E-8F03-4C2E2281FB76}" destId="{18FB4D2D-207B-4192-8AB6-2807824E5C39}" srcOrd="2" destOrd="0" parTransId="{CFBCC0BF-AE25-4EC8-9232-7B7D3B5970A0}" sibTransId="{A97CF6F0-0F6A-4B76-AE6A-3348A1D9BC43}"/>
    <dgm:cxn modelId="{49982CE5-4F9A-4220-86E2-6474566AF635}" srcId="{8DF2AB69-7ABA-4145-A944-BBA9FCCC7E8D}" destId="{619E3C89-0CAD-411F-81CF-8FA4897A1066}" srcOrd="0" destOrd="0" parTransId="{D1A49D0F-D49B-4CEE-8B95-DDB2A16DDB8A}" sibTransId="{D0465B9E-D73B-43C9-9C68-D01BA67BB859}"/>
    <dgm:cxn modelId="{C25AD9CB-A5F0-409F-A00F-7064698C2C2B}" type="presOf" srcId="{619E3C89-0CAD-411F-81CF-8FA4897A1066}" destId="{152CF1C4-6D48-4DC4-8449-E6C393F3276F}" srcOrd="0" destOrd="0" presId="urn:microsoft.com/office/officeart/2005/8/layout/hList1"/>
    <dgm:cxn modelId="{CCD30FE0-46B2-4DB4-B978-2D82AD1D2DB6}" type="presOf" srcId="{B5138B9A-9183-4835-97EA-7818441BA949}" destId="{152CF1C4-6D48-4DC4-8449-E6C393F3276F}" srcOrd="0" destOrd="1" presId="urn:microsoft.com/office/officeart/2005/8/layout/hList1"/>
    <dgm:cxn modelId="{35DB796F-E8B0-46AA-9D9D-6604F5D47FA9}" srcId="{D4191414-A5F2-432E-8F03-4C2E2281FB76}" destId="{CD4A1449-81D8-468E-933F-A1883E64575D}" srcOrd="0" destOrd="0" parTransId="{27A92476-17ED-49FB-B78E-4E7D550873F0}" sibTransId="{A154D301-C547-48FA-84B4-2337275A15D5}"/>
    <dgm:cxn modelId="{0B13BE97-EE54-4FE1-BC9A-0A486404E761}" srcId="{8DF2AB69-7ABA-4145-A944-BBA9FCCC7E8D}" destId="{B5138B9A-9183-4835-97EA-7818441BA949}" srcOrd="1" destOrd="0" parTransId="{644563E5-033B-48A9-AA7A-37CF191FA18C}" sibTransId="{5D217336-C5F5-44F3-ABE2-831F5CCF22BC}"/>
    <dgm:cxn modelId="{B633DC78-1859-4F71-8D85-359C3063D57D}" srcId="{8DF2AB69-7ABA-4145-A944-BBA9FCCC7E8D}" destId="{C18DA1F3-059B-49F5-83C7-5B133A05902F}" srcOrd="2" destOrd="0" parTransId="{9C0558CD-F87B-4954-A7D4-681ADE72E312}" sibTransId="{61B236F7-B7FC-4CE5-9C66-45D764772800}"/>
    <dgm:cxn modelId="{AA702BD0-BD05-464D-B73C-F480E6BFFA1A}" srcId="{D4191414-A5F2-432E-8F03-4C2E2281FB76}" destId="{8DF2AB69-7ABA-4145-A944-BBA9FCCC7E8D}" srcOrd="1" destOrd="0" parTransId="{A761BEC0-6A1F-420B-A89C-014FC15457B9}" sibTransId="{BAF57006-E991-45B7-98C8-108FB02852CD}"/>
    <dgm:cxn modelId="{61192172-1A0B-477F-B56C-3BE8471E9C56}" srcId="{18FB4D2D-207B-4192-8AB6-2807824E5C39}" destId="{337D5B9E-1801-4594-838A-7C8A8ABA7E3A}" srcOrd="0" destOrd="0" parTransId="{D3CDD410-04C7-43C1-BF84-CD4BB1094A34}" sibTransId="{7A7D7261-48A5-4B2E-892A-2DCDCC2511FE}"/>
    <dgm:cxn modelId="{6F46FB9E-D424-4DEF-BE37-E0B5A4AC1284}" type="presOf" srcId="{18FB4D2D-207B-4192-8AB6-2807824E5C39}" destId="{67E7F2C5-83A7-43D8-A826-ACE652BA402D}" srcOrd="0" destOrd="0" presId="urn:microsoft.com/office/officeart/2005/8/layout/hList1"/>
    <dgm:cxn modelId="{4C162E73-DEF9-4A57-9481-BFE819723292}" srcId="{CD4A1449-81D8-468E-933F-A1883E64575D}" destId="{47B2867C-301F-4F91-8163-540D2D1EEAAD}" srcOrd="0" destOrd="0" parTransId="{39F00E6C-9F0E-4536-8967-4FD7E9E63708}" sibTransId="{46EA72F1-9A0A-4BBA-B842-6CC2454F5317}"/>
    <dgm:cxn modelId="{48944586-C639-4647-939B-04C770F35F60}" type="presOf" srcId="{47B2867C-301F-4F91-8163-540D2D1EEAAD}" destId="{A1E48C3A-8059-486F-ADBD-8F4E16647136}" srcOrd="0" destOrd="0" presId="urn:microsoft.com/office/officeart/2005/8/layout/hList1"/>
    <dgm:cxn modelId="{CA654A4F-6AC1-46ED-9B01-BC29F455B5BA}" type="presOf" srcId="{337D5B9E-1801-4594-838A-7C8A8ABA7E3A}" destId="{438E1245-7AF1-431D-9DE6-B27579498222}" srcOrd="0" destOrd="0" presId="urn:microsoft.com/office/officeart/2005/8/layout/hList1"/>
    <dgm:cxn modelId="{D1F05B14-1C6C-4200-90A3-59AFFAF0701C}" type="presOf" srcId="{8DF2AB69-7ABA-4145-A944-BBA9FCCC7E8D}" destId="{EE12733E-341E-45B6-BC5D-AF847298BB84}" srcOrd="0" destOrd="0" presId="urn:microsoft.com/office/officeart/2005/8/layout/hList1"/>
    <dgm:cxn modelId="{360BBC97-3CDC-4B2C-961D-A156AF30D15A}" type="presOf" srcId="{C18DA1F3-059B-49F5-83C7-5B133A05902F}" destId="{152CF1C4-6D48-4DC4-8449-E6C393F3276F}" srcOrd="0" destOrd="2" presId="urn:microsoft.com/office/officeart/2005/8/layout/hList1"/>
    <dgm:cxn modelId="{22551FB4-80F8-474E-819B-3BEE722A0E02}" type="presParOf" srcId="{3C7DBE0F-BCE9-4A34-AB3F-A69D51E01411}" destId="{75E8BD8A-052A-4F27-8E6E-EE82C4CDE6E7}" srcOrd="0" destOrd="0" presId="urn:microsoft.com/office/officeart/2005/8/layout/hList1"/>
    <dgm:cxn modelId="{A426EC02-C66B-4DF0-9445-6EE0690D25C4}" type="presParOf" srcId="{75E8BD8A-052A-4F27-8E6E-EE82C4CDE6E7}" destId="{7C27F2CE-85B9-4ECC-8136-3514EA060343}" srcOrd="0" destOrd="0" presId="urn:microsoft.com/office/officeart/2005/8/layout/hList1"/>
    <dgm:cxn modelId="{82987A36-2629-4828-A06D-8BC51C22B767}" type="presParOf" srcId="{75E8BD8A-052A-4F27-8E6E-EE82C4CDE6E7}" destId="{A1E48C3A-8059-486F-ADBD-8F4E16647136}" srcOrd="1" destOrd="0" presId="urn:microsoft.com/office/officeart/2005/8/layout/hList1"/>
    <dgm:cxn modelId="{4078A914-B6DC-4C90-9230-9CF5EEE6A896}" type="presParOf" srcId="{3C7DBE0F-BCE9-4A34-AB3F-A69D51E01411}" destId="{CCD17493-170C-484A-96FA-9FDBEAB994F2}" srcOrd="1" destOrd="0" presId="urn:microsoft.com/office/officeart/2005/8/layout/hList1"/>
    <dgm:cxn modelId="{4D62AF0D-637B-4FBC-8F04-6B081895B990}" type="presParOf" srcId="{3C7DBE0F-BCE9-4A34-AB3F-A69D51E01411}" destId="{CFB44809-120F-4F5F-AF4F-1CD763F9C1B4}" srcOrd="2" destOrd="0" presId="urn:microsoft.com/office/officeart/2005/8/layout/hList1"/>
    <dgm:cxn modelId="{FFD63078-7404-4B05-85BF-E58D44958297}" type="presParOf" srcId="{CFB44809-120F-4F5F-AF4F-1CD763F9C1B4}" destId="{EE12733E-341E-45B6-BC5D-AF847298BB84}" srcOrd="0" destOrd="0" presId="urn:microsoft.com/office/officeart/2005/8/layout/hList1"/>
    <dgm:cxn modelId="{FC85751B-6052-4A65-9B1C-8F43801A27B5}" type="presParOf" srcId="{CFB44809-120F-4F5F-AF4F-1CD763F9C1B4}" destId="{152CF1C4-6D48-4DC4-8449-E6C393F3276F}" srcOrd="1" destOrd="0" presId="urn:microsoft.com/office/officeart/2005/8/layout/hList1"/>
    <dgm:cxn modelId="{CA137C35-2D3D-483C-BD98-E5343A05D1E7}" type="presParOf" srcId="{3C7DBE0F-BCE9-4A34-AB3F-A69D51E01411}" destId="{099F11A6-492B-4515-B71A-057AFF111BAF}" srcOrd="3" destOrd="0" presId="urn:microsoft.com/office/officeart/2005/8/layout/hList1"/>
    <dgm:cxn modelId="{71A99025-A1A7-4A57-87DD-C667EE3C4DE5}" type="presParOf" srcId="{3C7DBE0F-BCE9-4A34-AB3F-A69D51E01411}" destId="{CD4F7CAA-DCD2-47C9-84F8-D3FF590DF1E9}" srcOrd="4" destOrd="0" presId="urn:microsoft.com/office/officeart/2005/8/layout/hList1"/>
    <dgm:cxn modelId="{D17496A5-2CB0-41B4-B8B1-BBD826601FC3}" type="presParOf" srcId="{CD4F7CAA-DCD2-47C9-84F8-D3FF590DF1E9}" destId="{67E7F2C5-83A7-43D8-A826-ACE652BA402D}" srcOrd="0" destOrd="0" presId="urn:microsoft.com/office/officeart/2005/8/layout/hList1"/>
    <dgm:cxn modelId="{BC2C371A-6296-46E5-B104-D1A43C15EA50}" type="presParOf" srcId="{CD4F7CAA-DCD2-47C9-84F8-D3FF590DF1E9}" destId="{438E1245-7AF1-431D-9DE6-B27579498222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8.xml><?xml version="1.0" encoding="utf-8"?>
<dgm:dataModel xmlns:dgm="http://schemas.openxmlformats.org/drawingml/2006/diagram" xmlns:a="http://schemas.openxmlformats.org/drawingml/2006/main">
  <dgm:ptLst>
    <dgm:pt modelId="{0469F96F-DE1C-4B14-AF0E-9BD6B5D3C89B}" type="doc">
      <dgm:prSet loTypeId="urn:microsoft.com/office/officeart/2005/8/layout/chevron1" loCatId="process" qsTypeId="urn:microsoft.com/office/officeart/2005/8/quickstyle/simple1" qsCatId="simple" csTypeId="urn:microsoft.com/office/officeart/2005/8/colors/accent1_2" csCatId="accent1" phldr="1"/>
      <dgm:spPr/>
    </dgm:pt>
    <dgm:pt modelId="{53BAF4D4-DDBD-47D8-9A6F-6797739A6A73}">
      <dgm:prSet phldrT="[Text]" custT="1"/>
      <dgm:spPr>
        <a:noFill/>
        <a:ln>
          <a:solidFill>
            <a:schemeClr val="tx1"/>
          </a:solidFill>
        </a:ln>
      </dgm:spPr>
      <dgm:t>
        <a:bodyPr/>
        <a:lstStyle/>
        <a:p>
          <a:r>
            <a:rPr lang="fa-IR" sz="3200" b="1" dirty="0" smtClean="0">
              <a:solidFill>
                <a:srgbClr val="8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Nazanin" pitchFamily="2" charset="-78"/>
            </a:rPr>
            <a:t>مقدمه</a:t>
          </a:r>
          <a:endParaRPr lang="en-US" sz="3200" b="1" dirty="0">
            <a:solidFill>
              <a:srgbClr val="800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cs typeface="B Nazanin" pitchFamily="2" charset="-78"/>
          </a:endParaRPr>
        </a:p>
      </dgm:t>
    </dgm:pt>
    <dgm:pt modelId="{B82D6589-13F3-4D80-BA67-6300C7850961}" type="parTrans" cxnId="{43BFC983-19DD-44F1-A039-2AEA46A421C2}">
      <dgm:prSet/>
      <dgm:spPr/>
      <dgm:t>
        <a:bodyPr/>
        <a:lstStyle/>
        <a:p>
          <a:endParaRPr lang="en-US"/>
        </a:p>
      </dgm:t>
    </dgm:pt>
    <dgm:pt modelId="{57FE275E-F6AC-4179-A11C-AEA032ACE010}" type="sibTrans" cxnId="{43BFC983-19DD-44F1-A039-2AEA46A421C2}">
      <dgm:prSet/>
      <dgm:spPr/>
      <dgm:t>
        <a:bodyPr/>
        <a:lstStyle/>
        <a:p>
          <a:endParaRPr lang="en-US"/>
        </a:p>
      </dgm:t>
    </dgm:pt>
    <dgm:pt modelId="{059630C1-2369-461C-BD79-6F29EB44B31C}">
      <dgm:prSet phldrT="[Text]" custT="1"/>
      <dgm:spPr>
        <a:noFill/>
        <a:ln>
          <a:solidFill>
            <a:schemeClr val="tx1"/>
          </a:solidFill>
        </a:ln>
        <a:effectLst>
          <a:innerShdw blurRad="63500" dist="50800" dir="2700000">
            <a:prstClr val="black">
              <a:alpha val="50000"/>
            </a:prstClr>
          </a:innerShdw>
        </a:effectLst>
      </dgm:spPr>
      <dgm:t>
        <a:bodyPr/>
        <a:lstStyle/>
        <a:p>
          <a:r>
            <a:rPr lang="fa-IR" sz="2400" dirty="0" smtClean="0">
              <a:solidFill>
                <a:schemeClr val="tx1"/>
              </a:solidFill>
              <a:effectLst/>
              <a:cs typeface="B Nazanin" pitchFamily="2" charset="-78"/>
            </a:rPr>
            <a:t>فرایند</a:t>
          </a:r>
          <a:endParaRPr lang="en-US" sz="2400" dirty="0">
            <a:solidFill>
              <a:schemeClr val="tx1"/>
            </a:solidFill>
            <a:effectLst/>
            <a:cs typeface="B Nazanin" pitchFamily="2" charset="-78"/>
          </a:endParaRPr>
        </a:p>
      </dgm:t>
    </dgm:pt>
    <dgm:pt modelId="{CBADA1F3-CA7D-4DA1-AEE0-000CD23ABBEE}" type="parTrans" cxnId="{1EB0E57D-60C1-475E-B385-E9915431800A}">
      <dgm:prSet/>
      <dgm:spPr/>
      <dgm:t>
        <a:bodyPr/>
        <a:lstStyle/>
        <a:p>
          <a:endParaRPr lang="en-US"/>
        </a:p>
      </dgm:t>
    </dgm:pt>
    <dgm:pt modelId="{7DD945E5-D106-4BEF-982B-238DB29B11D8}" type="sibTrans" cxnId="{1EB0E57D-60C1-475E-B385-E9915431800A}">
      <dgm:prSet/>
      <dgm:spPr/>
      <dgm:t>
        <a:bodyPr/>
        <a:lstStyle/>
        <a:p>
          <a:endParaRPr lang="en-US"/>
        </a:p>
      </dgm:t>
    </dgm:pt>
    <dgm:pt modelId="{7C6C064A-B20F-44AD-BC3B-2C138142245B}">
      <dgm:prSet phldrT="[Text]"/>
      <dgm:spPr>
        <a:noFill/>
        <a:ln>
          <a:solidFill>
            <a:schemeClr val="tx1"/>
          </a:solidFill>
        </a:ln>
      </dgm:spPr>
      <dgm:t>
        <a:bodyPr/>
        <a:lstStyle/>
        <a:p>
          <a:r>
            <a:rPr lang="fa-IR" dirty="0" smtClean="0">
              <a:solidFill>
                <a:schemeClr val="tx1"/>
              </a:solidFill>
              <a:cs typeface="B Nazanin" pitchFamily="2" charset="-78"/>
            </a:rPr>
            <a:t>افزودنی‌ها</a:t>
          </a:r>
          <a:endParaRPr lang="en-US" dirty="0">
            <a:solidFill>
              <a:schemeClr val="tx1"/>
            </a:solidFill>
            <a:cs typeface="B Nazanin" pitchFamily="2" charset="-78"/>
          </a:endParaRPr>
        </a:p>
      </dgm:t>
    </dgm:pt>
    <dgm:pt modelId="{DD375B51-EB65-466E-8E44-4D6FA18C98F8}" type="parTrans" cxnId="{F853F103-9765-4833-81D3-6D53FC8B5754}">
      <dgm:prSet/>
      <dgm:spPr/>
      <dgm:t>
        <a:bodyPr/>
        <a:lstStyle/>
        <a:p>
          <a:endParaRPr lang="en-US"/>
        </a:p>
      </dgm:t>
    </dgm:pt>
    <dgm:pt modelId="{6776C095-05BF-480E-B7A7-AD65410B994F}" type="sibTrans" cxnId="{F853F103-9765-4833-81D3-6D53FC8B5754}">
      <dgm:prSet/>
      <dgm:spPr/>
      <dgm:t>
        <a:bodyPr/>
        <a:lstStyle/>
        <a:p>
          <a:endParaRPr lang="en-US"/>
        </a:p>
      </dgm:t>
    </dgm:pt>
    <dgm:pt modelId="{AF4C63F9-6E4A-4931-8B6E-D9AD2C8E49BF}" type="pres">
      <dgm:prSet presAssocID="{0469F96F-DE1C-4B14-AF0E-9BD6B5D3C89B}" presName="Name0" presStyleCnt="0">
        <dgm:presLayoutVars>
          <dgm:dir val="rev"/>
          <dgm:animLvl val="lvl"/>
          <dgm:resizeHandles val="exact"/>
        </dgm:presLayoutVars>
      </dgm:prSet>
      <dgm:spPr/>
    </dgm:pt>
    <dgm:pt modelId="{2A0DEE3F-B89C-495D-B54D-CA76B36020B3}" type="pres">
      <dgm:prSet presAssocID="{53BAF4D4-DDBD-47D8-9A6F-6797739A6A73}" presName="parTxOnly" presStyleLbl="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D52A69D-E167-41CA-B6D5-CEF7EEAAF2C3}" type="pres">
      <dgm:prSet presAssocID="{57FE275E-F6AC-4179-A11C-AEA032ACE010}" presName="parTxOnlySpace" presStyleCnt="0"/>
      <dgm:spPr/>
    </dgm:pt>
    <dgm:pt modelId="{615AC0F5-6DC7-4068-8EE6-2145101BE39F}" type="pres">
      <dgm:prSet presAssocID="{059630C1-2369-461C-BD79-6F29EB44B31C}" presName="parTxOnly" presStyleLbl="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53AA3EC-8807-4A91-A52E-08606CB46985}" type="pres">
      <dgm:prSet presAssocID="{7DD945E5-D106-4BEF-982B-238DB29B11D8}" presName="parTxOnlySpace" presStyleCnt="0"/>
      <dgm:spPr/>
    </dgm:pt>
    <dgm:pt modelId="{E8A1D17B-C43A-47EF-BE40-2837C2904CD5}" type="pres">
      <dgm:prSet presAssocID="{7C6C064A-B20F-44AD-BC3B-2C138142245B}" presName="parTxOnly" presStyleLbl="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97466865-B473-443E-B9CE-4E4398B860BA}" type="presOf" srcId="{0469F96F-DE1C-4B14-AF0E-9BD6B5D3C89B}" destId="{AF4C63F9-6E4A-4931-8B6E-D9AD2C8E49BF}" srcOrd="0" destOrd="0" presId="urn:microsoft.com/office/officeart/2005/8/layout/chevron1"/>
    <dgm:cxn modelId="{F853F103-9765-4833-81D3-6D53FC8B5754}" srcId="{0469F96F-DE1C-4B14-AF0E-9BD6B5D3C89B}" destId="{7C6C064A-B20F-44AD-BC3B-2C138142245B}" srcOrd="2" destOrd="0" parTransId="{DD375B51-EB65-466E-8E44-4D6FA18C98F8}" sibTransId="{6776C095-05BF-480E-B7A7-AD65410B994F}"/>
    <dgm:cxn modelId="{1EB0E57D-60C1-475E-B385-E9915431800A}" srcId="{0469F96F-DE1C-4B14-AF0E-9BD6B5D3C89B}" destId="{059630C1-2369-461C-BD79-6F29EB44B31C}" srcOrd="1" destOrd="0" parTransId="{CBADA1F3-CA7D-4DA1-AEE0-000CD23ABBEE}" sibTransId="{7DD945E5-D106-4BEF-982B-238DB29B11D8}"/>
    <dgm:cxn modelId="{2F29785D-C224-4C90-BAF2-0A1F67ECA71F}" type="presOf" srcId="{059630C1-2369-461C-BD79-6F29EB44B31C}" destId="{615AC0F5-6DC7-4068-8EE6-2145101BE39F}" srcOrd="0" destOrd="0" presId="urn:microsoft.com/office/officeart/2005/8/layout/chevron1"/>
    <dgm:cxn modelId="{43BFC983-19DD-44F1-A039-2AEA46A421C2}" srcId="{0469F96F-DE1C-4B14-AF0E-9BD6B5D3C89B}" destId="{53BAF4D4-DDBD-47D8-9A6F-6797739A6A73}" srcOrd="0" destOrd="0" parTransId="{B82D6589-13F3-4D80-BA67-6300C7850961}" sibTransId="{57FE275E-F6AC-4179-A11C-AEA032ACE010}"/>
    <dgm:cxn modelId="{CF72040C-C098-4BC0-989D-92311C3B3F21}" type="presOf" srcId="{7C6C064A-B20F-44AD-BC3B-2C138142245B}" destId="{E8A1D17B-C43A-47EF-BE40-2837C2904CD5}" srcOrd="0" destOrd="0" presId="urn:microsoft.com/office/officeart/2005/8/layout/chevron1"/>
    <dgm:cxn modelId="{9A8F4EE2-0882-4176-87D4-8409AD4C5F38}" type="presOf" srcId="{53BAF4D4-DDBD-47D8-9A6F-6797739A6A73}" destId="{2A0DEE3F-B89C-495D-B54D-CA76B36020B3}" srcOrd="0" destOrd="0" presId="urn:microsoft.com/office/officeart/2005/8/layout/chevron1"/>
    <dgm:cxn modelId="{F29E4BB6-1AFA-4538-9BE8-A4B13C64AC76}" type="presParOf" srcId="{AF4C63F9-6E4A-4931-8B6E-D9AD2C8E49BF}" destId="{2A0DEE3F-B89C-495D-B54D-CA76B36020B3}" srcOrd="0" destOrd="0" presId="urn:microsoft.com/office/officeart/2005/8/layout/chevron1"/>
    <dgm:cxn modelId="{F30A8E78-D150-4AF3-81EF-C3DEA195E287}" type="presParOf" srcId="{AF4C63F9-6E4A-4931-8B6E-D9AD2C8E49BF}" destId="{0D52A69D-E167-41CA-B6D5-CEF7EEAAF2C3}" srcOrd="1" destOrd="0" presId="urn:microsoft.com/office/officeart/2005/8/layout/chevron1"/>
    <dgm:cxn modelId="{18A4583C-F2FA-40C4-9527-A60CF5784FB8}" type="presParOf" srcId="{AF4C63F9-6E4A-4931-8B6E-D9AD2C8E49BF}" destId="{615AC0F5-6DC7-4068-8EE6-2145101BE39F}" srcOrd="2" destOrd="0" presId="urn:microsoft.com/office/officeart/2005/8/layout/chevron1"/>
    <dgm:cxn modelId="{D810247C-9735-4778-B2D4-279508BD2FFB}" type="presParOf" srcId="{AF4C63F9-6E4A-4931-8B6E-D9AD2C8E49BF}" destId="{353AA3EC-8807-4A91-A52E-08606CB46985}" srcOrd="3" destOrd="0" presId="urn:microsoft.com/office/officeart/2005/8/layout/chevron1"/>
    <dgm:cxn modelId="{DFB94711-E54F-455C-9938-7B0B98AFFC2A}" type="presParOf" srcId="{AF4C63F9-6E4A-4931-8B6E-D9AD2C8E49BF}" destId="{E8A1D17B-C43A-47EF-BE40-2837C2904CD5}" srcOrd="4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19.xml><?xml version="1.0" encoding="utf-8"?>
<dgm:dataModel xmlns:dgm="http://schemas.openxmlformats.org/drawingml/2006/diagram" xmlns:a="http://schemas.openxmlformats.org/drawingml/2006/main">
  <dgm:ptLst>
    <dgm:pt modelId="{0469F96F-DE1C-4B14-AF0E-9BD6B5D3C89B}" type="doc">
      <dgm:prSet loTypeId="urn:microsoft.com/office/officeart/2005/8/layout/chevron1" loCatId="process" qsTypeId="urn:microsoft.com/office/officeart/2005/8/quickstyle/simple1" qsCatId="simple" csTypeId="urn:microsoft.com/office/officeart/2005/8/colors/accent1_2" csCatId="accent1" phldr="1"/>
      <dgm:spPr/>
    </dgm:pt>
    <dgm:pt modelId="{53BAF4D4-DDBD-47D8-9A6F-6797739A6A73}">
      <dgm:prSet phldrT="[Text]" custT="1"/>
      <dgm:spPr>
        <a:noFill/>
        <a:ln>
          <a:solidFill>
            <a:schemeClr val="tx1"/>
          </a:solidFill>
        </a:ln>
      </dgm:spPr>
      <dgm:t>
        <a:bodyPr/>
        <a:lstStyle/>
        <a:p>
          <a:r>
            <a:rPr lang="fa-IR" sz="3200" b="1" dirty="0" smtClean="0">
              <a:solidFill>
                <a:srgbClr val="8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Nazanin" pitchFamily="2" charset="-78"/>
            </a:rPr>
            <a:t>مقدمه</a:t>
          </a:r>
          <a:endParaRPr lang="en-US" sz="3200" b="1" dirty="0">
            <a:solidFill>
              <a:srgbClr val="800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cs typeface="B Nazanin" pitchFamily="2" charset="-78"/>
          </a:endParaRPr>
        </a:p>
      </dgm:t>
    </dgm:pt>
    <dgm:pt modelId="{B82D6589-13F3-4D80-BA67-6300C7850961}" type="parTrans" cxnId="{43BFC983-19DD-44F1-A039-2AEA46A421C2}">
      <dgm:prSet/>
      <dgm:spPr/>
      <dgm:t>
        <a:bodyPr/>
        <a:lstStyle/>
        <a:p>
          <a:endParaRPr lang="en-US"/>
        </a:p>
      </dgm:t>
    </dgm:pt>
    <dgm:pt modelId="{57FE275E-F6AC-4179-A11C-AEA032ACE010}" type="sibTrans" cxnId="{43BFC983-19DD-44F1-A039-2AEA46A421C2}">
      <dgm:prSet/>
      <dgm:spPr/>
      <dgm:t>
        <a:bodyPr/>
        <a:lstStyle/>
        <a:p>
          <a:endParaRPr lang="en-US"/>
        </a:p>
      </dgm:t>
    </dgm:pt>
    <dgm:pt modelId="{059630C1-2369-461C-BD79-6F29EB44B31C}">
      <dgm:prSet phldrT="[Text]" custT="1"/>
      <dgm:spPr>
        <a:noFill/>
        <a:ln>
          <a:solidFill>
            <a:schemeClr val="tx1"/>
          </a:solidFill>
        </a:ln>
        <a:effectLst>
          <a:innerShdw blurRad="63500" dist="50800" dir="2700000">
            <a:prstClr val="black">
              <a:alpha val="50000"/>
            </a:prstClr>
          </a:innerShdw>
        </a:effectLst>
      </dgm:spPr>
      <dgm:t>
        <a:bodyPr/>
        <a:lstStyle/>
        <a:p>
          <a:r>
            <a:rPr lang="fa-IR" sz="2400" dirty="0" smtClean="0">
              <a:solidFill>
                <a:schemeClr val="tx1"/>
              </a:solidFill>
              <a:effectLst/>
              <a:cs typeface="B Nazanin" pitchFamily="2" charset="-78"/>
            </a:rPr>
            <a:t>فرایند</a:t>
          </a:r>
          <a:endParaRPr lang="en-US" sz="2400" dirty="0">
            <a:solidFill>
              <a:schemeClr val="tx1"/>
            </a:solidFill>
            <a:effectLst/>
            <a:cs typeface="B Nazanin" pitchFamily="2" charset="-78"/>
          </a:endParaRPr>
        </a:p>
      </dgm:t>
    </dgm:pt>
    <dgm:pt modelId="{CBADA1F3-CA7D-4DA1-AEE0-000CD23ABBEE}" type="parTrans" cxnId="{1EB0E57D-60C1-475E-B385-E9915431800A}">
      <dgm:prSet/>
      <dgm:spPr/>
      <dgm:t>
        <a:bodyPr/>
        <a:lstStyle/>
        <a:p>
          <a:endParaRPr lang="en-US"/>
        </a:p>
      </dgm:t>
    </dgm:pt>
    <dgm:pt modelId="{7DD945E5-D106-4BEF-982B-238DB29B11D8}" type="sibTrans" cxnId="{1EB0E57D-60C1-475E-B385-E9915431800A}">
      <dgm:prSet/>
      <dgm:spPr/>
      <dgm:t>
        <a:bodyPr/>
        <a:lstStyle/>
        <a:p>
          <a:endParaRPr lang="en-US"/>
        </a:p>
      </dgm:t>
    </dgm:pt>
    <dgm:pt modelId="{7C6C064A-B20F-44AD-BC3B-2C138142245B}">
      <dgm:prSet phldrT="[Text]"/>
      <dgm:spPr>
        <a:noFill/>
        <a:ln>
          <a:solidFill>
            <a:schemeClr val="tx1"/>
          </a:solidFill>
        </a:ln>
      </dgm:spPr>
      <dgm:t>
        <a:bodyPr/>
        <a:lstStyle/>
        <a:p>
          <a:r>
            <a:rPr lang="fa-IR" dirty="0" smtClean="0">
              <a:solidFill>
                <a:schemeClr val="tx1"/>
              </a:solidFill>
              <a:cs typeface="B Nazanin" pitchFamily="2" charset="-78"/>
            </a:rPr>
            <a:t>افزودنی‌ها</a:t>
          </a:r>
          <a:endParaRPr lang="en-US" dirty="0">
            <a:solidFill>
              <a:schemeClr val="tx1"/>
            </a:solidFill>
            <a:cs typeface="B Nazanin" pitchFamily="2" charset="-78"/>
          </a:endParaRPr>
        </a:p>
      </dgm:t>
    </dgm:pt>
    <dgm:pt modelId="{DD375B51-EB65-466E-8E44-4D6FA18C98F8}" type="parTrans" cxnId="{F853F103-9765-4833-81D3-6D53FC8B5754}">
      <dgm:prSet/>
      <dgm:spPr/>
      <dgm:t>
        <a:bodyPr/>
        <a:lstStyle/>
        <a:p>
          <a:endParaRPr lang="en-US"/>
        </a:p>
      </dgm:t>
    </dgm:pt>
    <dgm:pt modelId="{6776C095-05BF-480E-B7A7-AD65410B994F}" type="sibTrans" cxnId="{F853F103-9765-4833-81D3-6D53FC8B5754}">
      <dgm:prSet/>
      <dgm:spPr/>
      <dgm:t>
        <a:bodyPr/>
        <a:lstStyle/>
        <a:p>
          <a:endParaRPr lang="en-US"/>
        </a:p>
      </dgm:t>
    </dgm:pt>
    <dgm:pt modelId="{AF4C63F9-6E4A-4931-8B6E-D9AD2C8E49BF}" type="pres">
      <dgm:prSet presAssocID="{0469F96F-DE1C-4B14-AF0E-9BD6B5D3C89B}" presName="Name0" presStyleCnt="0">
        <dgm:presLayoutVars>
          <dgm:dir val="rev"/>
          <dgm:animLvl val="lvl"/>
          <dgm:resizeHandles val="exact"/>
        </dgm:presLayoutVars>
      </dgm:prSet>
      <dgm:spPr/>
    </dgm:pt>
    <dgm:pt modelId="{2A0DEE3F-B89C-495D-B54D-CA76B36020B3}" type="pres">
      <dgm:prSet presAssocID="{53BAF4D4-DDBD-47D8-9A6F-6797739A6A73}" presName="parTxOnly" presStyleLbl="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D52A69D-E167-41CA-B6D5-CEF7EEAAF2C3}" type="pres">
      <dgm:prSet presAssocID="{57FE275E-F6AC-4179-A11C-AEA032ACE010}" presName="parTxOnlySpace" presStyleCnt="0"/>
      <dgm:spPr/>
    </dgm:pt>
    <dgm:pt modelId="{615AC0F5-6DC7-4068-8EE6-2145101BE39F}" type="pres">
      <dgm:prSet presAssocID="{059630C1-2369-461C-BD79-6F29EB44B31C}" presName="parTxOnly" presStyleLbl="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53AA3EC-8807-4A91-A52E-08606CB46985}" type="pres">
      <dgm:prSet presAssocID="{7DD945E5-D106-4BEF-982B-238DB29B11D8}" presName="parTxOnlySpace" presStyleCnt="0"/>
      <dgm:spPr/>
    </dgm:pt>
    <dgm:pt modelId="{E8A1D17B-C43A-47EF-BE40-2837C2904CD5}" type="pres">
      <dgm:prSet presAssocID="{7C6C064A-B20F-44AD-BC3B-2C138142245B}" presName="parTxOnly" presStyleLbl="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B28356B6-12B1-417F-82E2-4E3FCBA29F45}" type="presOf" srcId="{53BAF4D4-DDBD-47D8-9A6F-6797739A6A73}" destId="{2A0DEE3F-B89C-495D-B54D-CA76B36020B3}" srcOrd="0" destOrd="0" presId="urn:microsoft.com/office/officeart/2005/8/layout/chevron1"/>
    <dgm:cxn modelId="{F853F103-9765-4833-81D3-6D53FC8B5754}" srcId="{0469F96F-DE1C-4B14-AF0E-9BD6B5D3C89B}" destId="{7C6C064A-B20F-44AD-BC3B-2C138142245B}" srcOrd="2" destOrd="0" parTransId="{DD375B51-EB65-466E-8E44-4D6FA18C98F8}" sibTransId="{6776C095-05BF-480E-B7A7-AD65410B994F}"/>
    <dgm:cxn modelId="{1EB0E57D-60C1-475E-B385-E9915431800A}" srcId="{0469F96F-DE1C-4B14-AF0E-9BD6B5D3C89B}" destId="{059630C1-2369-461C-BD79-6F29EB44B31C}" srcOrd="1" destOrd="0" parTransId="{CBADA1F3-CA7D-4DA1-AEE0-000CD23ABBEE}" sibTransId="{7DD945E5-D106-4BEF-982B-238DB29B11D8}"/>
    <dgm:cxn modelId="{878E910B-065A-43D2-B3BE-1D2C2CC85CF4}" type="presOf" srcId="{0469F96F-DE1C-4B14-AF0E-9BD6B5D3C89B}" destId="{AF4C63F9-6E4A-4931-8B6E-D9AD2C8E49BF}" srcOrd="0" destOrd="0" presId="urn:microsoft.com/office/officeart/2005/8/layout/chevron1"/>
    <dgm:cxn modelId="{43BFC983-19DD-44F1-A039-2AEA46A421C2}" srcId="{0469F96F-DE1C-4B14-AF0E-9BD6B5D3C89B}" destId="{53BAF4D4-DDBD-47D8-9A6F-6797739A6A73}" srcOrd="0" destOrd="0" parTransId="{B82D6589-13F3-4D80-BA67-6300C7850961}" sibTransId="{57FE275E-F6AC-4179-A11C-AEA032ACE010}"/>
    <dgm:cxn modelId="{4D77E1E1-979F-4168-9972-F9F1B461951D}" type="presOf" srcId="{7C6C064A-B20F-44AD-BC3B-2C138142245B}" destId="{E8A1D17B-C43A-47EF-BE40-2837C2904CD5}" srcOrd="0" destOrd="0" presId="urn:microsoft.com/office/officeart/2005/8/layout/chevron1"/>
    <dgm:cxn modelId="{A36C19CE-ECD0-4D71-B9BB-F629F5FB4CD6}" type="presOf" srcId="{059630C1-2369-461C-BD79-6F29EB44B31C}" destId="{615AC0F5-6DC7-4068-8EE6-2145101BE39F}" srcOrd="0" destOrd="0" presId="urn:microsoft.com/office/officeart/2005/8/layout/chevron1"/>
    <dgm:cxn modelId="{51C74200-75D6-4A50-B1AF-10757D58B91F}" type="presParOf" srcId="{AF4C63F9-6E4A-4931-8B6E-D9AD2C8E49BF}" destId="{2A0DEE3F-B89C-495D-B54D-CA76B36020B3}" srcOrd="0" destOrd="0" presId="urn:microsoft.com/office/officeart/2005/8/layout/chevron1"/>
    <dgm:cxn modelId="{3EFF1D5D-D224-4D4D-86CB-4AC8C3BD50F0}" type="presParOf" srcId="{AF4C63F9-6E4A-4931-8B6E-D9AD2C8E49BF}" destId="{0D52A69D-E167-41CA-B6D5-CEF7EEAAF2C3}" srcOrd="1" destOrd="0" presId="urn:microsoft.com/office/officeart/2005/8/layout/chevron1"/>
    <dgm:cxn modelId="{D79FD4F2-0D3F-4611-988A-E2818CCB44E9}" type="presParOf" srcId="{AF4C63F9-6E4A-4931-8B6E-D9AD2C8E49BF}" destId="{615AC0F5-6DC7-4068-8EE6-2145101BE39F}" srcOrd="2" destOrd="0" presId="urn:microsoft.com/office/officeart/2005/8/layout/chevron1"/>
    <dgm:cxn modelId="{C83CFD3A-B7BE-4795-A144-D721D5A9D27E}" type="presParOf" srcId="{AF4C63F9-6E4A-4931-8B6E-D9AD2C8E49BF}" destId="{353AA3EC-8807-4A91-A52E-08606CB46985}" srcOrd="3" destOrd="0" presId="urn:microsoft.com/office/officeart/2005/8/layout/chevron1"/>
    <dgm:cxn modelId="{AAC2DED1-D7AF-4C77-8F11-CD35DE54E0CB}" type="presParOf" srcId="{AF4C63F9-6E4A-4931-8B6E-D9AD2C8E49BF}" destId="{E8A1D17B-C43A-47EF-BE40-2837C2904CD5}" srcOrd="4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469F96F-DE1C-4B14-AF0E-9BD6B5D3C89B}" type="doc">
      <dgm:prSet loTypeId="urn:microsoft.com/office/officeart/2005/8/layout/chevron1" loCatId="process" qsTypeId="urn:microsoft.com/office/officeart/2005/8/quickstyle/simple1" qsCatId="simple" csTypeId="urn:microsoft.com/office/officeart/2005/8/colors/accent1_2" csCatId="accent1" phldr="1"/>
      <dgm:spPr/>
    </dgm:pt>
    <dgm:pt modelId="{53BAF4D4-DDBD-47D8-9A6F-6797739A6A73}">
      <dgm:prSet phldrT="[Text]" custT="1"/>
      <dgm:spPr>
        <a:noFill/>
        <a:ln>
          <a:solidFill>
            <a:schemeClr val="tx1"/>
          </a:solidFill>
        </a:ln>
      </dgm:spPr>
      <dgm:t>
        <a:bodyPr/>
        <a:lstStyle/>
        <a:p>
          <a:r>
            <a:rPr lang="fa-IR" sz="3200" b="1" dirty="0" smtClean="0">
              <a:solidFill>
                <a:srgbClr val="8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Nazanin" pitchFamily="2" charset="-78"/>
            </a:rPr>
            <a:t>مقدمه</a:t>
          </a:r>
          <a:endParaRPr lang="en-US" sz="3200" b="1" dirty="0">
            <a:solidFill>
              <a:srgbClr val="800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cs typeface="B Nazanin" pitchFamily="2" charset="-78"/>
          </a:endParaRPr>
        </a:p>
      </dgm:t>
    </dgm:pt>
    <dgm:pt modelId="{B82D6589-13F3-4D80-BA67-6300C7850961}" type="parTrans" cxnId="{43BFC983-19DD-44F1-A039-2AEA46A421C2}">
      <dgm:prSet/>
      <dgm:spPr/>
      <dgm:t>
        <a:bodyPr/>
        <a:lstStyle/>
        <a:p>
          <a:endParaRPr lang="en-US"/>
        </a:p>
      </dgm:t>
    </dgm:pt>
    <dgm:pt modelId="{57FE275E-F6AC-4179-A11C-AEA032ACE010}" type="sibTrans" cxnId="{43BFC983-19DD-44F1-A039-2AEA46A421C2}">
      <dgm:prSet/>
      <dgm:spPr/>
      <dgm:t>
        <a:bodyPr/>
        <a:lstStyle/>
        <a:p>
          <a:endParaRPr lang="en-US"/>
        </a:p>
      </dgm:t>
    </dgm:pt>
    <dgm:pt modelId="{059630C1-2369-461C-BD79-6F29EB44B31C}">
      <dgm:prSet phldrT="[Text]" custT="1"/>
      <dgm:spPr>
        <a:noFill/>
        <a:ln>
          <a:solidFill>
            <a:schemeClr val="tx1"/>
          </a:solidFill>
        </a:ln>
        <a:effectLst>
          <a:innerShdw blurRad="63500" dist="50800" dir="2700000">
            <a:prstClr val="black">
              <a:alpha val="50000"/>
            </a:prstClr>
          </a:innerShdw>
        </a:effectLst>
      </dgm:spPr>
      <dgm:t>
        <a:bodyPr/>
        <a:lstStyle/>
        <a:p>
          <a:r>
            <a:rPr lang="fa-IR" sz="2400" dirty="0" smtClean="0">
              <a:solidFill>
                <a:schemeClr val="tx1"/>
              </a:solidFill>
              <a:effectLst/>
              <a:cs typeface="B Nazanin" pitchFamily="2" charset="-78"/>
            </a:rPr>
            <a:t>فرایند</a:t>
          </a:r>
          <a:endParaRPr lang="en-US" sz="2400" dirty="0">
            <a:solidFill>
              <a:schemeClr val="tx1"/>
            </a:solidFill>
            <a:effectLst/>
            <a:cs typeface="B Nazanin" pitchFamily="2" charset="-78"/>
          </a:endParaRPr>
        </a:p>
      </dgm:t>
    </dgm:pt>
    <dgm:pt modelId="{CBADA1F3-CA7D-4DA1-AEE0-000CD23ABBEE}" type="parTrans" cxnId="{1EB0E57D-60C1-475E-B385-E9915431800A}">
      <dgm:prSet/>
      <dgm:spPr/>
      <dgm:t>
        <a:bodyPr/>
        <a:lstStyle/>
        <a:p>
          <a:endParaRPr lang="en-US"/>
        </a:p>
      </dgm:t>
    </dgm:pt>
    <dgm:pt modelId="{7DD945E5-D106-4BEF-982B-238DB29B11D8}" type="sibTrans" cxnId="{1EB0E57D-60C1-475E-B385-E9915431800A}">
      <dgm:prSet/>
      <dgm:spPr/>
      <dgm:t>
        <a:bodyPr/>
        <a:lstStyle/>
        <a:p>
          <a:endParaRPr lang="en-US"/>
        </a:p>
      </dgm:t>
    </dgm:pt>
    <dgm:pt modelId="{7C6C064A-B20F-44AD-BC3B-2C138142245B}">
      <dgm:prSet phldrT="[Text]"/>
      <dgm:spPr>
        <a:noFill/>
        <a:ln>
          <a:solidFill>
            <a:schemeClr val="tx1"/>
          </a:solidFill>
        </a:ln>
      </dgm:spPr>
      <dgm:t>
        <a:bodyPr/>
        <a:lstStyle/>
        <a:p>
          <a:r>
            <a:rPr lang="fa-IR" dirty="0" smtClean="0">
              <a:solidFill>
                <a:schemeClr val="tx1"/>
              </a:solidFill>
              <a:cs typeface="B Nazanin" pitchFamily="2" charset="-78"/>
            </a:rPr>
            <a:t>افزودنی‌ها</a:t>
          </a:r>
          <a:endParaRPr lang="en-US" dirty="0">
            <a:solidFill>
              <a:schemeClr val="tx1"/>
            </a:solidFill>
            <a:cs typeface="B Nazanin" pitchFamily="2" charset="-78"/>
          </a:endParaRPr>
        </a:p>
      </dgm:t>
    </dgm:pt>
    <dgm:pt modelId="{DD375B51-EB65-466E-8E44-4D6FA18C98F8}" type="parTrans" cxnId="{F853F103-9765-4833-81D3-6D53FC8B5754}">
      <dgm:prSet/>
      <dgm:spPr/>
      <dgm:t>
        <a:bodyPr/>
        <a:lstStyle/>
        <a:p>
          <a:endParaRPr lang="en-US"/>
        </a:p>
      </dgm:t>
    </dgm:pt>
    <dgm:pt modelId="{6776C095-05BF-480E-B7A7-AD65410B994F}" type="sibTrans" cxnId="{F853F103-9765-4833-81D3-6D53FC8B5754}">
      <dgm:prSet/>
      <dgm:spPr/>
      <dgm:t>
        <a:bodyPr/>
        <a:lstStyle/>
        <a:p>
          <a:endParaRPr lang="en-US"/>
        </a:p>
      </dgm:t>
    </dgm:pt>
    <dgm:pt modelId="{AF4C63F9-6E4A-4931-8B6E-D9AD2C8E49BF}" type="pres">
      <dgm:prSet presAssocID="{0469F96F-DE1C-4B14-AF0E-9BD6B5D3C89B}" presName="Name0" presStyleCnt="0">
        <dgm:presLayoutVars>
          <dgm:dir val="rev"/>
          <dgm:animLvl val="lvl"/>
          <dgm:resizeHandles val="exact"/>
        </dgm:presLayoutVars>
      </dgm:prSet>
      <dgm:spPr/>
    </dgm:pt>
    <dgm:pt modelId="{2A0DEE3F-B89C-495D-B54D-CA76B36020B3}" type="pres">
      <dgm:prSet presAssocID="{53BAF4D4-DDBD-47D8-9A6F-6797739A6A73}" presName="parTxOnly" presStyleLbl="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D52A69D-E167-41CA-B6D5-CEF7EEAAF2C3}" type="pres">
      <dgm:prSet presAssocID="{57FE275E-F6AC-4179-A11C-AEA032ACE010}" presName="parTxOnlySpace" presStyleCnt="0"/>
      <dgm:spPr/>
    </dgm:pt>
    <dgm:pt modelId="{615AC0F5-6DC7-4068-8EE6-2145101BE39F}" type="pres">
      <dgm:prSet presAssocID="{059630C1-2369-461C-BD79-6F29EB44B31C}" presName="parTxOnly" presStyleLbl="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53AA3EC-8807-4A91-A52E-08606CB46985}" type="pres">
      <dgm:prSet presAssocID="{7DD945E5-D106-4BEF-982B-238DB29B11D8}" presName="parTxOnlySpace" presStyleCnt="0"/>
      <dgm:spPr/>
    </dgm:pt>
    <dgm:pt modelId="{E8A1D17B-C43A-47EF-BE40-2837C2904CD5}" type="pres">
      <dgm:prSet presAssocID="{7C6C064A-B20F-44AD-BC3B-2C138142245B}" presName="parTxOnly" presStyleLbl="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BA523E52-4547-4D02-838E-D9D257A07075}" type="presOf" srcId="{0469F96F-DE1C-4B14-AF0E-9BD6B5D3C89B}" destId="{AF4C63F9-6E4A-4931-8B6E-D9AD2C8E49BF}" srcOrd="0" destOrd="0" presId="urn:microsoft.com/office/officeart/2005/8/layout/chevron1"/>
    <dgm:cxn modelId="{F853F103-9765-4833-81D3-6D53FC8B5754}" srcId="{0469F96F-DE1C-4B14-AF0E-9BD6B5D3C89B}" destId="{7C6C064A-B20F-44AD-BC3B-2C138142245B}" srcOrd="2" destOrd="0" parTransId="{DD375B51-EB65-466E-8E44-4D6FA18C98F8}" sibTransId="{6776C095-05BF-480E-B7A7-AD65410B994F}"/>
    <dgm:cxn modelId="{9D91BADA-2580-4623-BA40-AF8A863656E9}" type="presOf" srcId="{53BAF4D4-DDBD-47D8-9A6F-6797739A6A73}" destId="{2A0DEE3F-B89C-495D-B54D-CA76B36020B3}" srcOrd="0" destOrd="0" presId="urn:microsoft.com/office/officeart/2005/8/layout/chevron1"/>
    <dgm:cxn modelId="{1EB0E57D-60C1-475E-B385-E9915431800A}" srcId="{0469F96F-DE1C-4B14-AF0E-9BD6B5D3C89B}" destId="{059630C1-2369-461C-BD79-6F29EB44B31C}" srcOrd="1" destOrd="0" parTransId="{CBADA1F3-CA7D-4DA1-AEE0-000CD23ABBEE}" sibTransId="{7DD945E5-D106-4BEF-982B-238DB29B11D8}"/>
    <dgm:cxn modelId="{9A9CBE57-464F-4A51-A880-EDABF1915E73}" type="presOf" srcId="{7C6C064A-B20F-44AD-BC3B-2C138142245B}" destId="{E8A1D17B-C43A-47EF-BE40-2837C2904CD5}" srcOrd="0" destOrd="0" presId="urn:microsoft.com/office/officeart/2005/8/layout/chevron1"/>
    <dgm:cxn modelId="{43BFC983-19DD-44F1-A039-2AEA46A421C2}" srcId="{0469F96F-DE1C-4B14-AF0E-9BD6B5D3C89B}" destId="{53BAF4D4-DDBD-47D8-9A6F-6797739A6A73}" srcOrd="0" destOrd="0" parTransId="{B82D6589-13F3-4D80-BA67-6300C7850961}" sibTransId="{57FE275E-F6AC-4179-A11C-AEA032ACE010}"/>
    <dgm:cxn modelId="{4D5F81E0-DA25-4B01-BE7E-BFDD89904F31}" type="presOf" srcId="{059630C1-2369-461C-BD79-6F29EB44B31C}" destId="{615AC0F5-6DC7-4068-8EE6-2145101BE39F}" srcOrd="0" destOrd="0" presId="urn:microsoft.com/office/officeart/2005/8/layout/chevron1"/>
    <dgm:cxn modelId="{9D6F3112-79D3-4D1C-9278-952A48A53AD1}" type="presParOf" srcId="{AF4C63F9-6E4A-4931-8B6E-D9AD2C8E49BF}" destId="{2A0DEE3F-B89C-495D-B54D-CA76B36020B3}" srcOrd="0" destOrd="0" presId="urn:microsoft.com/office/officeart/2005/8/layout/chevron1"/>
    <dgm:cxn modelId="{EF1C0A26-3089-41C9-86C6-F0643018E34C}" type="presParOf" srcId="{AF4C63F9-6E4A-4931-8B6E-D9AD2C8E49BF}" destId="{0D52A69D-E167-41CA-B6D5-CEF7EEAAF2C3}" srcOrd="1" destOrd="0" presId="urn:microsoft.com/office/officeart/2005/8/layout/chevron1"/>
    <dgm:cxn modelId="{BBBE5BA6-3E6D-415A-84F4-BE449E372B1E}" type="presParOf" srcId="{AF4C63F9-6E4A-4931-8B6E-D9AD2C8E49BF}" destId="{615AC0F5-6DC7-4068-8EE6-2145101BE39F}" srcOrd="2" destOrd="0" presId="urn:microsoft.com/office/officeart/2005/8/layout/chevron1"/>
    <dgm:cxn modelId="{6ABEA536-6C9C-4914-A4A2-B4913AE0F217}" type="presParOf" srcId="{AF4C63F9-6E4A-4931-8B6E-D9AD2C8E49BF}" destId="{353AA3EC-8807-4A91-A52E-08606CB46985}" srcOrd="3" destOrd="0" presId="urn:microsoft.com/office/officeart/2005/8/layout/chevron1"/>
    <dgm:cxn modelId="{29F43674-1B67-4F6C-9785-A9B2C84C6770}" type="presParOf" srcId="{AF4C63F9-6E4A-4931-8B6E-D9AD2C8E49BF}" destId="{E8A1D17B-C43A-47EF-BE40-2837C2904CD5}" srcOrd="4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0.xml><?xml version="1.0" encoding="utf-8"?>
<dgm:dataModel xmlns:dgm="http://schemas.openxmlformats.org/drawingml/2006/diagram" xmlns:a="http://schemas.openxmlformats.org/drawingml/2006/main">
  <dgm:ptLst>
    <dgm:pt modelId="{1F8F9FED-090F-4796-9479-41A25DE6F4A2}" type="doc">
      <dgm:prSet loTypeId="urn:microsoft.com/office/officeart/2005/8/layout/hProcess3" loCatId="process" qsTypeId="urn:microsoft.com/office/officeart/2005/8/quickstyle/simple1" qsCatId="simple" csTypeId="urn:microsoft.com/office/officeart/2005/8/colors/accent1_2" csCatId="accent1" phldr="1"/>
      <dgm:spPr/>
    </dgm:pt>
    <dgm:pt modelId="{9DC85635-5D1D-4074-B61B-3D1AB29E5033}">
      <dgm:prSet phldrT="[Text]"/>
      <dgm:spPr/>
      <dgm:t>
        <a:bodyPr/>
        <a:lstStyle/>
        <a:p>
          <a:r>
            <a:rPr lang="fa-IR" dirty="0" smtClean="0"/>
            <a:t>اختلاط</a:t>
          </a:r>
          <a:endParaRPr lang="en-US" dirty="0"/>
        </a:p>
      </dgm:t>
    </dgm:pt>
    <dgm:pt modelId="{5DE9D20E-B5C7-423C-BEB7-F98177725A9B}" type="parTrans" cxnId="{E81864ED-CA13-4304-AB40-6E9402D94B96}">
      <dgm:prSet/>
      <dgm:spPr/>
      <dgm:t>
        <a:bodyPr/>
        <a:lstStyle/>
        <a:p>
          <a:endParaRPr lang="en-US"/>
        </a:p>
      </dgm:t>
    </dgm:pt>
    <dgm:pt modelId="{D5F13B5E-F630-4F8C-9C5F-AE187C38D3BD}" type="sibTrans" cxnId="{E81864ED-CA13-4304-AB40-6E9402D94B96}">
      <dgm:prSet/>
      <dgm:spPr/>
      <dgm:t>
        <a:bodyPr/>
        <a:lstStyle/>
        <a:p>
          <a:endParaRPr lang="en-US"/>
        </a:p>
      </dgm:t>
    </dgm:pt>
    <dgm:pt modelId="{E4311453-E40D-4691-8D59-57619DB9F140}">
      <dgm:prSet phldrT="[Text]"/>
      <dgm:spPr/>
      <dgm:t>
        <a:bodyPr/>
        <a:lstStyle/>
        <a:p>
          <a:r>
            <a:rPr lang="fa-IR" dirty="0" smtClean="0"/>
            <a:t>کامپاندینگ </a:t>
          </a:r>
          <a:endParaRPr lang="en-US" dirty="0"/>
        </a:p>
      </dgm:t>
    </dgm:pt>
    <dgm:pt modelId="{4276CE22-8CFB-43CC-874C-7AFD50FE4813}" type="parTrans" cxnId="{531955E0-C069-4319-A214-BBEAA789BA0C}">
      <dgm:prSet/>
      <dgm:spPr/>
      <dgm:t>
        <a:bodyPr/>
        <a:lstStyle/>
        <a:p>
          <a:endParaRPr lang="en-US"/>
        </a:p>
      </dgm:t>
    </dgm:pt>
    <dgm:pt modelId="{C6699CAE-8D51-4316-848D-B58844F35427}" type="sibTrans" cxnId="{531955E0-C069-4319-A214-BBEAA789BA0C}">
      <dgm:prSet/>
      <dgm:spPr/>
      <dgm:t>
        <a:bodyPr/>
        <a:lstStyle/>
        <a:p>
          <a:endParaRPr lang="en-US"/>
        </a:p>
      </dgm:t>
    </dgm:pt>
    <dgm:pt modelId="{5E2E678F-6CEA-4D12-9BAC-A8F2AEB0A31A}">
      <dgm:prSet phldrT="[Text]"/>
      <dgm:spPr/>
      <dgm:t>
        <a:bodyPr/>
        <a:lstStyle/>
        <a:p>
          <a:r>
            <a:rPr lang="fa-IR" dirty="0" smtClean="0"/>
            <a:t>شکل‌دهی</a:t>
          </a:r>
          <a:endParaRPr lang="en-US" dirty="0"/>
        </a:p>
      </dgm:t>
    </dgm:pt>
    <dgm:pt modelId="{1D9CC335-B163-49BF-BE39-EACC44B13DF7}" type="parTrans" cxnId="{C5FC34C6-0F79-47CA-A546-3EE96437A3F5}">
      <dgm:prSet/>
      <dgm:spPr/>
      <dgm:t>
        <a:bodyPr/>
        <a:lstStyle/>
        <a:p>
          <a:endParaRPr lang="en-US"/>
        </a:p>
      </dgm:t>
    </dgm:pt>
    <dgm:pt modelId="{AC162FD6-7996-4B3E-B22C-86E2391E967B}" type="sibTrans" cxnId="{C5FC34C6-0F79-47CA-A546-3EE96437A3F5}">
      <dgm:prSet/>
      <dgm:spPr/>
      <dgm:t>
        <a:bodyPr/>
        <a:lstStyle/>
        <a:p>
          <a:endParaRPr lang="en-US"/>
        </a:p>
      </dgm:t>
    </dgm:pt>
    <dgm:pt modelId="{C08B4470-1AFE-4149-AC2E-E0B91E2E3FD9}" type="pres">
      <dgm:prSet presAssocID="{1F8F9FED-090F-4796-9479-41A25DE6F4A2}" presName="Name0" presStyleCnt="0">
        <dgm:presLayoutVars>
          <dgm:dir val="rev"/>
          <dgm:animLvl val="lvl"/>
          <dgm:resizeHandles val="exact"/>
        </dgm:presLayoutVars>
      </dgm:prSet>
      <dgm:spPr/>
    </dgm:pt>
    <dgm:pt modelId="{227849EF-98FB-4B81-B7D2-A8EC3BA5BFE5}" type="pres">
      <dgm:prSet presAssocID="{1F8F9FED-090F-4796-9479-41A25DE6F4A2}" presName="dummy" presStyleCnt="0"/>
      <dgm:spPr/>
    </dgm:pt>
    <dgm:pt modelId="{F8F0B905-BB14-43EF-ADBD-E13F72F9F6E0}" type="pres">
      <dgm:prSet presAssocID="{1F8F9FED-090F-4796-9479-41A25DE6F4A2}" presName="linH" presStyleCnt="0"/>
      <dgm:spPr/>
    </dgm:pt>
    <dgm:pt modelId="{127923AF-0FC0-4967-99D7-04C662D1840D}" type="pres">
      <dgm:prSet presAssocID="{1F8F9FED-090F-4796-9479-41A25DE6F4A2}" presName="padding1" presStyleCnt="0"/>
      <dgm:spPr/>
    </dgm:pt>
    <dgm:pt modelId="{39ECCD0E-1F7A-45D3-9967-7372F4ECBF3D}" type="pres">
      <dgm:prSet presAssocID="{9DC85635-5D1D-4074-B61B-3D1AB29E5033}" presName="linV" presStyleCnt="0"/>
      <dgm:spPr/>
    </dgm:pt>
    <dgm:pt modelId="{A6363159-F907-4A84-B7E0-16850D7E2781}" type="pres">
      <dgm:prSet presAssocID="{9DC85635-5D1D-4074-B61B-3D1AB29E5033}" presName="spVertical1" presStyleCnt="0"/>
      <dgm:spPr/>
    </dgm:pt>
    <dgm:pt modelId="{DABC3C56-C966-4BB2-A167-B16CEDAF5127}" type="pres">
      <dgm:prSet presAssocID="{9DC85635-5D1D-4074-B61B-3D1AB29E5033}" presName="parTx" presStyleLbl="revTx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2B25BE7-7A4B-45D7-B2FC-ACBEB453C9FB}" type="pres">
      <dgm:prSet presAssocID="{9DC85635-5D1D-4074-B61B-3D1AB29E5033}" presName="spVertical2" presStyleCnt="0"/>
      <dgm:spPr/>
    </dgm:pt>
    <dgm:pt modelId="{031D79AE-5B7B-42A7-AE8D-E15489976284}" type="pres">
      <dgm:prSet presAssocID="{9DC85635-5D1D-4074-B61B-3D1AB29E5033}" presName="spVertical3" presStyleCnt="0"/>
      <dgm:spPr/>
    </dgm:pt>
    <dgm:pt modelId="{3BDA776D-BEA3-4B3B-A40A-A69C6183CEDC}" type="pres">
      <dgm:prSet presAssocID="{D5F13B5E-F630-4F8C-9C5F-AE187C38D3BD}" presName="space" presStyleCnt="0"/>
      <dgm:spPr/>
    </dgm:pt>
    <dgm:pt modelId="{B956C3EF-BBD8-43A1-ACAB-9196E38040D3}" type="pres">
      <dgm:prSet presAssocID="{E4311453-E40D-4691-8D59-57619DB9F140}" presName="linV" presStyleCnt="0"/>
      <dgm:spPr/>
    </dgm:pt>
    <dgm:pt modelId="{B09289DF-FEE6-4B59-8F2F-ECB9ED7AAB2B}" type="pres">
      <dgm:prSet presAssocID="{E4311453-E40D-4691-8D59-57619DB9F140}" presName="spVertical1" presStyleCnt="0"/>
      <dgm:spPr/>
    </dgm:pt>
    <dgm:pt modelId="{707C4840-8E9C-4BEE-A31B-ACD22C4E2CDE}" type="pres">
      <dgm:prSet presAssocID="{E4311453-E40D-4691-8D59-57619DB9F140}" presName="parTx" presStyleLbl="revTx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402DECE-1EB2-4B74-AE20-9A3988D650ED}" type="pres">
      <dgm:prSet presAssocID="{E4311453-E40D-4691-8D59-57619DB9F140}" presName="spVertical2" presStyleCnt="0"/>
      <dgm:spPr/>
    </dgm:pt>
    <dgm:pt modelId="{C3BCB8FF-7CFD-420B-AE8A-4F90FCB0495A}" type="pres">
      <dgm:prSet presAssocID="{E4311453-E40D-4691-8D59-57619DB9F140}" presName="spVertical3" presStyleCnt="0"/>
      <dgm:spPr/>
    </dgm:pt>
    <dgm:pt modelId="{59CF7054-F1D0-4A46-9D31-7B52B3DE112D}" type="pres">
      <dgm:prSet presAssocID="{C6699CAE-8D51-4316-848D-B58844F35427}" presName="space" presStyleCnt="0"/>
      <dgm:spPr/>
    </dgm:pt>
    <dgm:pt modelId="{0D78D061-8C2D-4FAF-B928-55BD4C8F5548}" type="pres">
      <dgm:prSet presAssocID="{5E2E678F-6CEA-4D12-9BAC-A8F2AEB0A31A}" presName="linV" presStyleCnt="0"/>
      <dgm:spPr/>
    </dgm:pt>
    <dgm:pt modelId="{18351EB9-5020-4FF3-B2A9-CB5283AE01EE}" type="pres">
      <dgm:prSet presAssocID="{5E2E678F-6CEA-4D12-9BAC-A8F2AEB0A31A}" presName="spVertical1" presStyleCnt="0"/>
      <dgm:spPr/>
    </dgm:pt>
    <dgm:pt modelId="{31F5639F-D40A-43CF-AC94-150965F2C9EB}" type="pres">
      <dgm:prSet presAssocID="{5E2E678F-6CEA-4D12-9BAC-A8F2AEB0A31A}" presName="parTx" presStyleLbl="revTx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C991050-1FC1-4F50-9839-D6D127909AD8}" type="pres">
      <dgm:prSet presAssocID="{5E2E678F-6CEA-4D12-9BAC-A8F2AEB0A31A}" presName="spVertical2" presStyleCnt="0"/>
      <dgm:spPr/>
    </dgm:pt>
    <dgm:pt modelId="{B901CA67-02E8-4225-BF4D-7C67D632D3A9}" type="pres">
      <dgm:prSet presAssocID="{5E2E678F-6CEA-4D12-9BAC-A8F2AEB0A31A}" presName="spVertical3" presStyleCnt="0"/>
      <dgm:spPr/>
    </dgm:pt>
    <dgm:pt modelId="{7442B502-4167-4653-99EE-C3819A1DDB26}" type="pres">
      <dgm:prSet presAssocID="{1F8F9FED-090F-4796-9479-41A25DE6F4A2}" presName="padding2" presStyleCnt="0"/>
      <dgm:spPr/>
    </dgm:pt>
    <dgm:pt modelId="{B8F1A001-1A52-4D9E-B1CD-133D7E585333}" type="pres">
      <dgm:prSet presAssocID="{1F8F9FED-090F-4796-9479-41A25DE6F4A2}" presName="negArrow" presStyleCnt="0"/>
      <dgm:spPr/>
    </dgm:pt>
    <dgm:pt modelId="{C9D18030-6023-4F9E-947A-C84A64165496}" type="pres">
      <dgm:prSet presAssocID="{1F8F9FED-090F-4796-9479-41A25DE6F4A2}" presName="backgroundArrow" presStyleLbl="node1" presStyleIdx="0" presStyleCnt="1" custLinFactNeighborY="4874"/>
      <dgm:spPr>
        <a:solidFill>
          <a:schemeClr val="accent1">
            <a:lumMod val="20000"/>
            <a:lumOff val="80000"/>
          </a:schemeClr>
        </a:solidFill>
        <a:ln>
          <a:solidFill>
            <a:schemeClr val="accent1"/>
          </a:solidFill>
        </a:ln>
      </dgm:spPr>
      <dgm:t>
        <a:bodyPr/>
        <a:lstStyle/>
        <a:p>
          <a:endParaRPr lang="en-US"/>
        </a:p>
      </dgm:t>
    </dgm:pt>
  </dgm:ptLst>
  <dgm:cxnLst>
    <dgm:cxn modelId="{531955E0-C069-4319-A214-BBEAA789BA0C}" srcId="{1F8F9FED-090F-4796-9479-41A25DE6F4A2}" destId="{E4311453-E40D-4691-8D59-57619DB9F140}" srcOrd="1" destOrd="0" parTransId="{4276CE22-8CFB-43CC-874C-7AFD50FE4813}" sibTransId="{C6699CAE-8D51-4316-848D-B58844F35427}"/>
    <dgm:cxn modelId="{3C0C1C1A-5D1A-46DF-8000-D9C5F2D6CB58}" type="presOf" srcId="{1F8F9FED-090F-4796-9479-41A25DE6F4A2}" destId="{C08B4470-1AFE-4149-AC2E-E0B91E2E3FD9}" srcOrd="0" destOrd="0" presId="urn:microsoft.com/office/officeart/2005/8/layout/hProcess3"/>
    <dgm:cxn modelId="{83AA47DD-BE2E-471F-8C47-EC09624BBBBF}" type="presOf" srcId="{5E2E678F-6CEA-4D12-9BAC-A8F2AEB0A31A}" destId="{31F5639F-D40A-43CF-AC94-150965F2C9EB}" srcOrd="0" destOrd="0" presId="urn:microsoft.com/office/officeart/2005/8/layout/hProcess3"/>
    <dgm:cxn modelId="{344D8912-2B56-4748-A636-40A306FA5C35}" type="presOf" srcId="{E4311453-E40D-4691-8D59-57619DB9F140}" destId="{707C4840-8E9C-4BEE-A31B-ACD22C4E2CDE}" srcOrd="0" destOrd="0" presId="urn:microsoft.com/office/officeart/2005/8/layout/hProcess3"/>
    <dgm:cxn modelId="{47FC4670-DD24-4666-8CB7-100C56A6531B}" type="presOf" srcId="{9DC85635-5D1D-4074-B61B-3D1AB29E5033}" destId="{DABC3C56-C966-4BB2-A167-B16CEDAF5127}" srcOrd="0" destOrd="0" presId="urn:microsoft.com/office/officeart/2005/8/layout/hProcess3"/>
    <dgm:cxn modelId="{E81864ED-CA13-4304-AB40-6E9402D94B96}" srcId="{1F8F9FED-090F-4796-9479-41A25DE6F4A2}" destId="{9DC85635-5D1D-4074-B61B-3D1AB29E5033}" srcOrd="0" destOrd="0" parTransId="{5DE9D20E-B5C7-423C-BEB7-F98177725A9B}" sibTransId="{D5F13B5E-F630-4F8C-9C5F-AE187C38D3BD}"/>
    <dgm:cxn modelId="{C5FC34C6-0F79-47CA-A546-3EE96437A3F5}" srcId="{1F8F9FED-090F-4796-9479-41A25DE6F4A2}" destId="{5E2E678F-6CEA-4D12-9BAC-A8F2AEB0A31A}" srcOrd="2" destOrd="0" parTransId="{1D9CC335-B163-49BF-BE39-EACC44B13DF7}" sibTransId="{AC162FD6-7996-4B3E-B22C-86E2391E967B}"/>
    <dgm:cxn modelId="{125C0C8F-AD18-4754-BE4E-577B42926A34}" type="presParOf" srcId="{C08B4470-1AFE-4149-AC2E-E0B91E2E3FD9}" destId="{227849EF-98FB-4B81-B7D2-A8EC3BA5BFE5}" srcOrd="0" destOrd="0" presId="urn:microsoft.com/office/officeart/2005/8/layout/hProcess3"/>
    <dgm:cxn modelId="{899C701E-F2A8-479D-A4A9-EF437990215B}" type="presParOf" srcId="{C08B4470-1AFE-4149-AC2E-E0B91E2E3FD9}" destId="{F8F0B905-BB14-43EF-ADBD-E13F72F9F6E0}" srcOrd="1" destOrd="0" presId="urn:microsoft.com/office/officeart/2005/8/layout/hProcess3"/>
    <dgm:cxn modelId="{E222B721-B13F-4CA5-951F-5D0AA1B36F46}" type="presParOf" srcId="{F8F0B905-BB14-43EF-ADBD-E13F72F9F6E0}" destId="{127923AF-0FC0-4967-99D7-04C662D1840D}" srcOrd="0" destOrd="0" presId="urn:microsoft.com/office/officeart/2005/8/layout/hProcess3"/>
    <dgm:cxn modelId="{82FEB2CE-8D03-4C1E-9E60-7E61C2E271F9}" type="presParOf" srcId="{F8F0B905-BB14-43EF-ADBD-E13F72F9F6E0}" destId="{39ECCD0E-1F7A-45D3-9967-7372F4ECBF3D}" srcOrd="1" destOrd="0" presId="urn:microsoft.com/office/officeart/2005/8/layout/hProcess3"/>
    <dgm:cxn modelId="{9F5CEA5C-F40D-4C89-A0D6-51527EC57CB5}" type="presParOf" srcId="{39ECCD0E-1F7A-45D3-9967-7372F4ECBF3D}" destId="{A6363159-F907-4A84-B7E0-16850D7E2781}" srcOrd="0" destOrd="0" presId="urn:microsoft.com/office/officeart/2005/8/layout/hProcess3"/>
    <dgm:cxn modelId="{798FBD1B-FC4A-476E-A64C-BC28CCAEDA7B}" type="presParOf" srcId="{39ECCD0E-1F7A-45D3-9967-7372F4ECBF3D}" destId="{DABC3C56-C966-4BB2-A167-B16CEDAF5127}" srcOrd="1" destOrd="0" presId="urn:microsoft.com/office/officeart/2005/8/layout/hProcess3"/>
    <dgm:cxn modelId="{AC4B8280-99AD-4E42-A44C-6567DAF734BE}" type="presParOf" srcId="{39ECCD0E-1F7A-45D3-9967-7372F4ECBF3D}" destId="{B2B25BE7-7A4B-45D7-B2FC-ACBEB453C9FB}" srcOrd="2" destOrd="0" presId="urn:microsoft.com/office/officeart/2005/8/layout/hProcess3"/>
    <dgm:cxn modelId="{7527EFF5-0FAD-4636-95E8-4788F9AB626E}" type="presParOf" srcId="{39ECCD0E-1F7A-45D3-9967-7372F4ECBF3D}" destId="{031D79AE-5B7B-42A7-AE8D-E15489976284}" srcOrd="3" destOrd="0" presId="urn:microsoft.com/office/officeart/2005/8/layout/hProcess3"/>
    <dgm:cxn modelId="{32927A81-22F2-4B75-91D8-3B2822877927}" type="presParOf" srcId="{F8F0B905-BB14-43EF-ADBD-E13F72F9F6E0}" destId="{3BDA776D-BEA3-4B3B-A40A-A69C6183CEDC}" srcOrd="2" destOrd="0" presId="urn:microsoft.com/office/officeart/2005/8/layout/hProcess3"/>
    <dgm:cxn modelId="{DAA4594B-EF7A-4A68-9608-84B7DA362A5D}" type="presParOf" srcId="{F8F0B905-BB14-43EF-ADBD-E13F72F9F6E0}" destId="{B956C3EF-BBD8-43A1-ACAB-9196E38040D3}" srcOrd="3" destOrd="0" presId="urn:microsoft.com/office/officeart/2005/8/layout/hProcess3"/>
    <dgm:cxn modelId="{4613AF83-3249-480D-ACDF-ACC06C6F23A5}" type="presParOf" srcId="{B956C3EF-BBD8-43A1-ACAB-9196E38040D3}" destId="{B09289DF-FEE6-4B59-8F2F-ECB9ED7AAB2B}" srcOrd="0" destOrd="0" presId="urn:microsoft.com/office/officeart/2005/8/layout/hProcess3"/>
    <dgm:cxn modelId="{BF0815AA-4CFF-45D4-9610-B59B99D97809}" type="presParOf" srcId="{B956C3EF-BBD8-43A1-ACAB-9196E38040D3}" destId="{707C4840-8E9C-4BEE-A31B-ACD22C4E2CDE}" srcOrd="1" destOrd="0" presId="urn:microsoft.com/office/officeart/2005/8/layout/hProcess3"/>
    <dgm:cxn modelId="{52F1BA2B-A2E7-435A-BE6A-1DCBD424264A}" type="presParOf" srcId="{B956C3EF-BBD8-43A1-ACAB-9196E38040D3}" destId="{3402DECE-1EB2-4B74-AE20-9A3988D650ED}" srcOrd="2" destOrd="0" presId="urn:microsoft.com/office/officeart/2005/8/layout/hProcess3"/>
    <dgm:cxn modelId="{A4760701-A6B6-49E7-AF18-6444B0D2730D}" type="presParOf" srcId="{B956C3EF-BBD8-43A1-ACAB-9196E38040D3}" destId="{C3BCB8FF-7CFD-420B-AE8A-4F90FCB0495A}" srcOrd="3" destOrd="0" presId="urn:microsoft.com/office/officeart/2005/8/layout/hProcess3"/>
    <dgm:cxn modelId="{676D2E33-0574-4233-855D-DDECBACAACC9}" type="presParOf" srcId="{F8F0B905-BB14-43EF-ADBD-E13F72F9F6E0}" destId="{59CF7054-F1D0-4A46-9D31-7B52B3DE112D}" srcOrd="4" destOrd="0" presId="urn:microsoft.com/office/officeart/2005/8/layout/hProcess3"/>
    <dgm:cxn modelId="{FCB893D7-3AA1-4CAF-877B-B5F1217279C0}" type="presParOf" srcId="{F8F0B905-BB14-43EF-ADBD-E13F72F9F6E0}" destId="{0D78D061-8C2D-4FAF-B928-55BD4C8F5548}" srcOrd="5" destOrd="0" presId="urn:microsoft.com/office/officeart/2005/8/layout/hProcess3"/>
    <dgm:cxn modelId="{45D55427-329A-42E1-A74F-22468433FBE9}" type="presParOf" srcId="{0D78D061-8C2D-4FAF-B928-55BD4C8F5548}" destId="{18351EB9-5020-4FF3-B2A9-CB5283AE01EE}" srcOrd="0" destOrd="0" presId="urn:microsoft.com/office/officeart/2005/8/layout/hProcess3"/>
    <dgm:cxn modelId="{B3F6CAF9-B054-4279-A88A-426DF3AE1FB8}" type="presParOf" srcId="{0D78D061-8C2D-4FAF-B928-55BD4C8F5548}" destId="{31F5639F-D40A-43CF-AC94-150965F2C9EB}" srcOrd="1" destOrd="0" presId="urn:microsoft.com/office/officeart/2005/8/layout/hProcess3"/>
    <dgm:cxn modelId="{74296448-0578-4356-A199-3642D091861E}" type="presParOf" srcId="{0D78D061-8C2D-4FAF-B928-55BD4C8F5548}" destId="{0C991050-1FC1-4F50-9839-D6D127909AD8}" srcOrd="2" destOrd="0" presId="urn:microsoft.com/office/officeart/2005/8/layout/hProcess3"/>
    <dgm:cxn modelId="{793D07FA-E377-41A6-8937-65DA932B7DF5}" type="presParOf" srcId="{0D78D061-8C2D-4FAF-B928-55BD4C8F5548}" destId="{B901CA67-02E8-4225-BF4D-7C67D632D3A9}" srcOrd="3" destOrd="0" presId="urn:microsoft.com/office/officeart/2005/8/layout/hProcess3"/>
    <dgm:cxn modelId="{C6DE6584-F086-47EA-94A7-C0E5AAF7C90F}" type="presParOf" srcId="{F8F0B905-BB14-43EF-ADBD-E13F72F9F6E0}" destId="{7442B502-4167-4653-99EE-C3819A1DDB26}" srcOrd="6" destOrd="0" presId="urn:microsoft.com/office/officeart/2005/8/layout/hProcess3"/>
    <dgm:cxn modelId="{D510659C-7F36-475A-BFD1-E8549D58301A}" type="presParOf" srcId="{F8F0B905-BB14-43EF-ADBD-E13F72F9F6E0}" destId="{B8F1A001-1A52-4D9E-B1CD-133D7E585333}" srcOrd="7" destOrd="0" presId="urn:microsoft.com/office/officeart/2005/8/layout/hProcess3"/>
    <dgm:cxn modelId="{864627D5-1CF9-466E-8E0A-22F4CE0B1465}" type="presParOf" srcId="{F8F0B905-BB14-43EF-ADBD-E13F72F9F6E0}" destId="{C9D18030-6023-4F9E-947A-C84A64165496}" srcOrd="8" destOrd="0" presId="urn:microsoft.com/office/officeart/2005/8/layout/hProcess3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1.xml><?xml version="1.0" encoding="utf-8"?>
<dgm:dataModel xmlns:dgm="http://schemas.openxmlformats.org/drawingml/2006/diagram" xmlns:a="http://schemas.openxmlformats.org/drawingml/2006/main">
  <dgm:ptLst>
    <dgm:pt modelId="{0469F96F-DE1C-4B14-AF0E-9BD6B5D3C89B}" type="doc">
      <dgm:prSet loTypeId="urn:microsoft.com/office/officeart/2005/8/layout/chevron1" loCatId="process" qsTypeId="urn:microsoft.com/office/officeart/2005/8/quickstyle/simple1" qsCatId="simple" csTypeId="urn:microsoft.com/office/officeart/2005/8/colors/accent1_2" csCatId="accent1" phldr="1"/>
      <dgm:spPr/>
    </dgm:pt>
    <dgm:pt modelId="{53BAF4D4-DDBD-47D8-9A6F-6797739A6A73}">
      <dgm:prSet phldrT="[Text]" custT="1"/>
      <dgm:spPr>
        <a:noFill/>
        <a:ln>
          <a:solidFill>
            <a:schemeClr val="tx1"/>
          </a:solidFill>
        </a:ln>
      </dgm:spPr>
      <dgm:t>
        <a:bodyPr/>
        <a:lstStyle/>
        <a:p>
          <a:r>
            <a:rPr lang="fa-IR" sz="2400" b="0" dirty="0" smtClean="0">
              <a:solidFill>
                <a:schemeClr val="tx1"/>
              </a:solidFill>
              <a:effectLst/>
              <a:cs typeface="B Nazanin" pitchFamily="2" charset="-78"/>
            </a:rPr>
            <a:t>مقدمه</a:t>
          </a:r>
          <a:endParaRPr lang="en-US" sz="2400" b="0" dirty="0">
            <a:solidFill>
              <a:schemeClr val="tx1"/>
            </a:solidFill>
            <a:effectLst/>
            <a:cs typeface="B Nazanin" pitchFamily="2" charset="-78"/>
          </a:endParaRPr>
        </a:p>
      </dgm:t>
    </dgm:pt>
    <dgm:pt modelId="{B82D6589-13F3-4D80-BA67-6300C7850961}" type="parTrans" cxnId="{43BFC983-19DD-44F1-A039-2AEA46A421C2}">
      <dgm:prSet/>
      <dgm:spPr/>
      <dgm:t>
        <a:bodyPr/>
        <a:lstStyle/>
        <a:p>
          <a:endParaRPr lang="en-US"/>
        </a:p>
      </dgm:t>
    </dgm:pt>
    <dgm:pt modelId="{57FE275E-F6AC-4179-A11C-AEA032ACE010}" type="sibTrans" cxnId="{43BFC983-19DD-44F1-A039-2AEA46A421C2}">
      <dgm:prSet/>
      <dgm:spPr/>
      <dgm:t>
        <a:bodyPr/>
        <a:lstStyle/>
        <a:p>
          <a:endParaRPr lang="en-US"/>
        </a:p>
      </dgm:t>
    </dgm:pt>
    <dgm:pt modelId="{059630C1-2369-461C-BD79-6F29EB44B31C}">
      <dgm:prSet phldrT="[Text]" custT="1"/>
      <dgm:spPr>
        <a:noFill/>
        <a:ln>
          <a:solidFill>
            <a:schemeClr val="tx1"/>
          </a:solidFill>
        </a:ln>
        <a:effectLst>
          <a:innerShdw blurRad="63500" dist="50800" dir="2700000">
            <a:prstClr val="black">
              <a:alpha val="50000"/>
            </a:prstClr>
          </a:innerShdw>
        </a:effectLst>
      </dgm:spPr>
      <dgm:t>
        <a:bodyPr/>
        <a:lstStyle/>
        <a:p>
          <a:r>
            <a:rPr lang="fa-IR" sz="3200" b="1" dirty="0" smtClean="0">
              <a:solidFill>
                <a:srgbClr val="8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Nazanin" pitchFamily="2" charset="-78"/>
            </a:rPr>
            <a:t>فرایند</a:t>
          </a:r>
          <a:endParaRPr lang="en-US" sz="3200" b="1" dirty="0">
            <a:solidFill>
              <a:srgbClr val="800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cs typeface="B Nazanin" pitchFamily="2" charset="-78"/>
          </a:endParaRPr>
        </a:p>
      </dgm:t>
    </dgm:pt>
    <dgm:pt modelId="{CBADA1F3-CA7D-4DA1-AEE0-000CD23ABBEE}" type="parTrans" cxnId="{1EB0E57D-60C1-475E-B385-E9915431800A}">
      <dgm:prSet/>
      <dgm:spPr/>
      <dgm:t>
        <a:bodyPr/>
        <a:lstStyle/>
        <a:p>
          <a:endParaRPr lang="en-US"/>
        </a:p>
      </dgm:t>
    </dgm:pt>
    <dgm:pt modelId="{7DD945E5-D106-4BEF-982B-238DB29B11D8}" type="sibTrans" cxnId="{1EB0E57D-60C1-475E-B385-E9915431800A}">
      <dgm:prSet/>
      <dgm:spPr/>
      <dgm:t>
        <a:bodyPr/>
        <a:lstStyle/>
        <a:p>
          <a:endParaRPr lang="en-US"/>
        </a:p>
      </dgm:t>
    </dgm:pt>
    <dgm:pt modelId="{7C6C064A-B20F-44AD-BC3B-2C138142245B}">
      <dgm:prSet phldrT="[Text]"/>
      <dgm:spPr>
        <a:noFill/>
        <a:ln>
          <a:solidFill>
            <a:schemeClr val="tx1"/>
          </a:solidFill>
        </a:ln>
      </dgm:spPr>
      <dgm:t>
        <a:bodyPr/>
        <a:lstStyle/>
        <a:p>
          <a:r>
            <a:rPr lang="fa-IR" dirty="0" smtClean="0">
              <a:solidFill>
                <a:schemeClr val="tx1"/>
              </a:solidFill>
              <a:cs typeface="B Nazanin" pitchFamily="2" charset="-78"/>
            </a:rPr>
            <a:t>افزودنی‌ها</a:t>
          </a:r>
          <a:endParaRPr lang="en-US" dirty="0">
            <a:solidFill>
              <a:schemeClr val="tx1"/>
            </a:solidFill>
            <a:cs typeface="B Nazanin" pitchFamily="2" charset="-78"/>
          </a:endParaRPr>
        </a:p>
      </dgm:t>
    </dgm:pt>
    <dgm:pt modelId="{DD375B51-EB65-466E-8E44-4D6FA18C98F8}" type="parTrans" cxnId="{F853F103-9765-4833-81D3-6D53FC8B5754}">
      <dgm:prSet/>
      <dgm:spPr/>
      <dgm:t>
        <a:bodyPr/>
        <a:lstStyle/>
        <a:p>
          <a:endParaRPr lang="en-US"/>
        </a:p>
      </dgm:t>
    </dgm:pt>
    <dgm:pt modelId="{6776C095-05BF-480E-B7A7-AD65410B994F}" type="sibTrans" cxnId="{F853F103-9765-4833-81D3-6D53FC8B5754}">
      <dgm:prSet/>
      <dgm:spPr/>
      <dgm:t>
        <a:bodyPr/>
        <a:lstStyle/>
        <a:p>
          <a:endParaRPr lang="en-US"/>
        </a:p>
      </dgm:t>
    </dgm:pt>
    <dgm:pt modelId="{AF4C63F9-6E4A-4931-8B6E-D9AD2C8E49BF}" type="pres">
      <dgm:prSet presAssocID="{0469F96F-DE1C-4B14-AF0E-9BD6B5D3C89B}" presName="Name0" presStyleCnt="0">
        <dgm:presLayoutVars>
          <dgm:dir val="rev"/>
          <dgm:animLvl val="lvl"/>
          <dgm:resizeHandles val="exact"/>
        </dgm:presLayoutVars>
      </dgm:prSet>
      <dgm:spPr/>
    </dgm:pt>
    <dgm:pt modelId="{2A0DEE3F-B89C-495D-B54D-CA76B36020B3}" type="pres">
      <dgm:prSet presAssocID="{53BAF4D4-DDBD-47D8-9A6F-6797739A6A73}" presName="parTxOnly" presStyleLbl="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D52A69D-E167-41CA-B6D5-CEF7EEAAF2C3}" type="pres">
      <dgm:prSet presAssocID="{57FE275E-F6AC-4179-A11C-AEA032ACE010}" presName="parTxOnlySpace" presStyleCnt="0"/>
      <dgm:spPr/>
    </dgm:pt>
    <dgm:pt modelId="{615AC0F5-6DC7-4068-8EE6-2145101BE39F}" type="pres">
      <dgm:prSet presAssocID="{059630C1-2369-461C-BD79-6F29EB44B31C}" presName="parTxOnly" presStyleLbl="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53AA3EC-8807-4A91-A52E-08606CB46985}" type="pres">
      <dgm:prSet presAssocID="{7DD945E5-D106-4BEF-982B-238DB29B11D8}" presName="parTxOnlySpace" presStyleCnt="0"/>
      <dgm:spPr/>
    </dgm:pt>
    <dgm:pt modelId="{E8A1D17B-C43A-47EF-BE40-2837C2904CD5}" type="pres">
      <dgm:prSet presAssocID="{7C6C064A-B20F-44AD-BC3B-2C138142245B}" presName="parTxOnly" presStyleLbl="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8E202E47-196B-4016-BB6D-5763F3DEA882}" type="presOf" srcId="{0469F96F-DE1C-4B14-AF0E-9BD6B5D3C89B}" destId="{AF4C63F9-6E4A-4931-8B6E-D9AD2C8E49BF}" srcOrd="0" destOrd="0" presId="urn:microsoft.com/office/officeart/2005/8/layout/chevron1"/>
    <dgm:cxn modelId="{3983BD29-3795-4C2D-B387-CDE6073E17DA}" type="presOf" srcId="{059630C1-2369-461C-BD79-6F29EB44B31C}" destId="{615AC0F5-6DC7-4068-8EE6-2145101BE39F}" srcOrd="0" destOrd="0" presId="urn:microsoft.com/office/officeart/2005/8/layout/chevron1"/>
    <dgm:cxn modelId="{F853F103-9765-4833-81D3-6D53FC8B5754}" srcId="{0469F96F-DE1C-4B14-AF0E-9BD6B5D3C89B}" destId="{7C6C064A-B20F-44AD-BC3B-2C138142245B}" srcOrd="2" destOrd="0" parTransId="{DD375B51-EB65-466E-8E44-4D6FA18C98F8}" sibTransId="{6776C095-05BF-480E-B7A7-AD65410B994F}"/>
    <dgm:cxn modelId="{1EB0E57D-60C1-475E-B385-E9915431800A}" srcId="{0469F96F-DE1C-4B14-AF0E-9BD6B5D3C89B}" destId="{059630C1-2369-461C-BD79-6F29EB44B31C}" srcOrd="1" destOrd="0" parTransId="{CBADA1F3-CA7D-4DA1-AEE0-000CD23ABBEE}" sibTransId="{7DD945E5-D106-4BEF-982B-238DB29B11D8}"/>
    <dgm:cxn modelId="{258D671F-BA25-4886-A127-C0884EE3E3C6}" type="presOf" srcId="{53BAF4D4-DDBD-47D8-9A6F-6797739A6A73}" destId="{2A0DEE3F-B89C-495D-B54D-CA76B36020B3}" srcOrd="0" destOrd="0" presId="urn:microsoft.com/office/officeart/2005/8/layout/chevron1"/>
    <dgm:cxn modelId="{3AC402B0-3E83-461D-AE66-127371F838FC}" type="presOf" srcId="{7C6C064A-B20F-44AD-BC3B-2C138142245B}" destId="{E8A1D17B-C43A-47EF-BE40-2837C2904CD5}" srcOrd="0" destOrd="0" presId="urn:microsoft.com/office/officeart/2005/8/layout/chevron1"/>
    <dgm:cxn modelId="{43BFC983-19DD-44F1-A039-2AEA46A421C2}" srcId="{0469F96F-DE1C-4B14-AF0E-9BD6B5D3C89B}" destId="{53BAF4D4-DDBD-47D8-9A6F-6797739A6A73}" srcOrd="0" destOrd="0" parTransId="{B82D6589-13F3-4D80-BA67-6300C7850961}" sibTransId="{57FE275E-F6AC-4179-A11C-AEA032ACE010}"/>
    <dgm:cxn modelId="{6E282B4F-E003-463C-B4ED-1175E3DB5266}" type="presParOf" srcId="{AF4C63F9-6E4A-4931-8B6E-D9AD2C8E49BF}" destId="{2A0DEE3F-B89C-495D-B54D-CA76B36020B3}" srcOrd="0" destOrd="0" presId="urn:microsoft.com/office/officeart/2005/8/layout/chevron1"/>
    <dgm:cxn modelId="{91E2D1C4-9D5A-42CA-AE26-579304C96655}" type="presParOf" srcId="{AF4C63F9-6E4A-4931-8B6E-D9AD2C8E49BF}" destId="{0D52A69D-E167-41CA-B6D5-CEF7EEAAF2C3}" srcOrd="1" destOrd="0" presId="urn:microsoft.com/office/officeart/2005/8/layout/chevron1"/>
    <dgm:cxn modelId="{34BFB02A-643D-4B3B-AE26-BAC9CFF25AB0}" type="presParOf" srcId="{AF4C63F9-6E4A-4931-8B6E-D9AD2C8E49BF}" destId="{615AC0F5-6DC7-4068-8EE6-2145101BE39F}" srcOrd="2" destOrd="0" presId="urn:microsoft.com/office/officeart/2005/8/layout/chevron1"/>
    <dgm:cxn modelId="{979AD135-EEE5-4B20-9B08-DE1A12B95384}" type="presParOf" srcId="{AF4C63F9-6E4A-4931-8B6E-D9AD2C8E49BF}" destId="{353AA3EC-8807-4A91-A52E-08606CB46985}" srcOrd="3" destOrd="0" presId="urn:microsoft.com/office/officeart/2005/8/layout/chevron1"/>
    <dgm:cxn modelId="{70D25FE8-8842-4F57-8AFA-0C360B5D0415}" type="presParOf" srcId="{AF4C63F9-6E4A-4931-8B6E-D9AD2C8E49BF}" destId="{E8A1D17B-C43A-47EF-BE40-2837C2904CD5}" srcOrd="4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13" minVer="http://schemas.openxmlformats.org/drawingml/2006/diagram"/>
    </a:ext>
  </dgm:extLst>
</dgm:dataModel>
</file>

<file path=ppt/diagrams/data22.xml><?xml version="1.0" encoding="utf-8"?>
<dgm:dataModel xmlns:dgm="http://schemas.openxmlformats.org/drawingml/2006/diagram" xmlns:a="http://schemas.openxmlformats.org/drawingml/2006/main">
  <dgm:ptLst>
    <dgm:pt modelId="{1BF5D1A2-DEFA-4DFA-86D0-292B2F3FBC49}" type="doc">
      <dgm:prSet loTypeId="urn:microsoft.com/office/officeart/2008/layout/LinedList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9B7AA79B-54E3-40B5-B680-B92EC0E81C68}">
      <dgm:prSet phldrT="[Text]"/>
      <dgm:spPr/>
      <dgm:t>
        <a:bodyPr/>
        <a:lstStyle/>
        <a:p>
          <a:pPr algn="r" rtl="1"/>
          <a:r>
            <a:rPr lang="fa-IR" dirty="0" smtClean="0"/>
            <a:t>فرایند اختلاط </a:t>
          </a:r>
          <a:r>
            <a:rPr lang="fa-IR" dirty="0" smtClean="0">
              <a:cs typeface="+mj-cs"/>
            </a:rPr>
            <a:t>(</a:t>
          </a:r>
          <a:r>
            <a:rPr lang="en-US" dirty="0" smtClean="0">
              <a:cs typeface="+mj-cs"/>
            </a:rPr>
            <a:t>mixing</a:t>
          </a:r>
          <a:r>
            <a:rPr lang="fa-IR" dirty="0" smtClean="0">
              <a:cs typeface="+mj-cs"/>
            </a:rPr>
            <a:t>)</a:t>
          </a:r>
          <a:endParaRPr lang="en-US" dirty="0">
            <a:cs typeface="+mj-cs"/>
          </a:endParaRPr>
        </a:p>
      </dgm:t>
    </dgm:pt>
    <dgm:pt modelId="{BD2D06F5-4EF0-498E-A713-FCF6C4AEA7FE}" type="parTrans" cxnId="{27A70F96-3139-4ED7-A5D5-D607A7EEB062}">
      <dgm:prSet/>
      <dgm:spPr/>
      <dgm:t>
        <a:bodyPr/>
        <a:lstStyle/>
        <a:p>
          <a:pPr rtl="1"/>
          <a:endParaRPr lang="en-US"/>
        </a:p>
      </dgm:t>
    </dgm:pt>
    <dgm:pt modelId="{C59DF588-3CFA-40B3-B19B-422F6CFAB62E}" type="sibTrans" cxnId="{27A70F96-3139-4ED7-A5D5-D607A7EEB062}">
      <dgm:prSet/>
      <dgm:spPr/>
      <dgm:t>
        <a:bodyPr/>
        <a:lstStyle/>
        <a:p>
          <a:pPr rtl="1"/>
          <a:endParaRPr lang="en-US"/>
        </a:p>
      </dgm:t>
    </dgm:pt>
    <dgm:pt modelId="{DF53E35E-BB37-462C-9AEB-8E25E9A73D05}">
      <dgm:prSet phldrT="[Text]"/>
      <dgm:spPr/>
      <dgm:t>
        <a:bodyPr/>
        <a:lstStyle/>
        <a:p>
          <a:pPr rtl="1"/>
          <a:r>
            <a:rPr lang="fa-IR" dirty="0" smtClean="0"/>
            <a:t>اختلاط گرم</a:t>
          </a:r>
        </a:p>
      </dgm:t>
    </dgm:pt>
    <dgm:pt modelId="{BAE69CAE-8487-4DE2-9E3E-FFED1EFD8B9C}" type="parTrans" cxnId="{D405DA4F-9FE5-48BF-8A48-6F09D8266D43}">
      <dgm:prSet/>
      <dgm:spPr/>
      <dgm:t>
        <a:bodyPr/>
        <a:lstStyle/>
        <a:p>
          <a:pPr rtl="1"/>
          <a:endParaRPr lang="en-US"/>
        </a:p>
      </dgm:t>
    </dgm:pt>
    <dgm:pt modelId="{438A517A-0D20-4F5A-9C86-D1D8513E21F1}" type="sibTrans" cxnId="{D405DA4F-9FE5-48BF-8A48-6F09D8266D43}">
      <dgm:prSet/>
      <dgm:spPr/>
      <dgm:t>
        <a:bodyPr/>
        <a:lstStyle/>
        <a:p>
          <a:pPr rtl="1"/>
          <a:endParaRPr lang="en-US"/>
        </a:p>
      </dgm:t>
    </dgm:pt>
    <dgm:pt modelId="{F55AA3A0-0993-4424-A6EC-CBD1D47B9065}">
      <dgm:prSet phldrT="[Text]"/>
      <dgm:spPr/>
      <dgm:t>
        <a:bodyPr/>
        <a:lstStyle/>
        <a:p>
          <a:pPr rtl="1"/>
          <a:r>
            <a:rPr lang="fa-IR" dirty="0" smtClean="0"/>
            <a:t>اختلاط سرد</a:t>
          </a:r>
          <a:endParaRPr lang="en-US" dirty="0"/>
        </a:p>
      </dgm:t>
    </dgm:pt>
    <dgm:pt modelId="{C4A05509-BA5B-481D-B36A-7E35AFDA3861}" type="parTrans" cxnId="{C69B44B5-9FAE-45F1-BEA3-366787B63B78}">
      <dgm:prSet/>
      <dgm:spPr/>
      <dgm:t>
        <a:bodyPr/>
        <a:lstStyle/>
        <a:p>
          <a:pPr rtl="1"/>
          <a:endParaRPr lang="en-US"/>
        </a:p>
      </dgm:t>
    </dgm:pt>
    <dgm:pt modelId="{EA0CE6C7-EAFD-40C9-9C68-3662C89ADD68}" type="sibTrans" cxnId="{C69B44B5-9FAE-45F1-BEA3-366787B63B78}">
      <dgm:prSet/>
      <dgm:spPr/>
      <dgm:t>
        <a:bodyPr/>
        <a:lstStyle/>
        <a:p>
          <a:pPr rtl="1"/>
          <a:endParaRPr lang="en-US"/>
        </a:p>
      </dgm:t>
    </dgm:pt>
    <dgm:pt modelId="{94E4DC56-89C9-4FDD-B7C5-C0B951CC94ED}" type="pres">
      <dgm:prSet presAssocID="{1BF5D1A2-DEFA-4DFA-86D0-292B2F3FBC49}" presName="vert0" presStyleCnt="0">
        <dgm:presLayoutVars>
          <dgm:dir val="rev"/>
          <dgm:animOne val="branch"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407DFA55-CDB5-43E1-BCAE-28D1E73EF4B0}" type="pres">
      <dgm:prSet presAssocID="{9B7AA79B-54E3-40B5-B680-B92EC0E81C68}" presName="thickLine" presStyleLbl="alignNode1" presStyleIdx="0" presStyleCnt="1"/>
      <dgm:spPr/>
    </dgm:pt>
    <dgm:pt modelId="{FD8ADB0C-B7E4-4B9F-9FB1-0211C5097B37}" type="pres">
      <dgm:prSet presAssocID="{9B7AA79B-54E3-40B5-B680-B92EC0E81C68}" presName="horz1" presStyleCnt="0"/>
      <dgm:spPr/>
    </dgm:pt>
    <dgm:pt modelId="{7358B524-C13F-40D0-A9E1-D85EBEC1ABC0}" type="pres">
      <dgm:prSet presAssocID="{9B7AA79B-54E3-40B5-B680-B92EC0E81C68}" presName="tx1" presStyleLbl="revTx" presStyleIdx="0" presStyleCnt="3" custScaleX="447264" custLinFactNeighborX="-1596" custLinFactNeighborY="0"/>
      <dgm:spPr/>
      <dgm:t>
        <a:bodyPr/>
        <a:lstStyle/>
        <a:p>
          <a:endParaRPr lang="en-US"/>
        </a:p>
      </dgm:t>
    </dgm:pt>
    <dgm:pt modelId="{2DF9EE51-2EEB-4B6F-AA1F-0936FEBF1271}" type="pres">
      <dgm:prSet presAssocID="{9B7AA79B-54E3-40B5-B680-B92EC0E81C68}" presName="vert1" presStyleCnt="0"/>
      <dgm:spPr/>
    </dgm:pt>
    <dgm:pt modelId="{5932D3E7-0F35-4550-8E67-C4EFF80F1ACE}" type="pres">
      <dgm:prSet presAssocID="{DF53E35E-BB37-462C-9AEB-8E25E9A73D05}" presName="vertSpace2a" presStyleCnt="0"/>
      <dgm:spPr/>
    </dgm:pt>
    <dgm:pt modelId="{B81E91A7-1CB9-443A-8B5D-4AF2ADBC889E}" type="pres">
      <dgm:prSet presAssocID="{DF53E35E-BB37-462C-9AEB-8E25E9A73D05}" presName="horz2" presStyleCnt="0"/>
      <dgm:spPr/>
    </dgm:pt>
    <dgm:pt modelId="{CBF819FB-E9E0-4CE1-A42E-3E71BC4F2D9C}" type="pres">
      <dgm:prSet presAssocID="{DF53E35E-BB37-462C-9AEB-8E25E9A73D05}" presName="horzSpace2" presStyleCnt="0"/>
      <dgm:spPr/>
    </dgm:pt>
    <dgm:pt modelId="{AE94A7BC-B6B6-4BBB-8F70-A5A1F96E5630}" type="pres">
      <dgm:prSet presAssocID="{DF53E35E-BB37-462C-9AEB-8E25E9A73D05}" presName="tx2" presStyleLbl="revTx" presStyleIdx="1" presStyleCnt="3"/>
      <dgm:spPr/>
      <dgm:t>
        <a:bodyPr/>
        <a:lstStyle/>
        <a:p>
          <a:endParaRPr lang="en-US"/>
        </a:p>
      </dgm:t>
    </dgm:pt>
    <dgm:pt modelId="{263EE187-A08A-467E-B0B2-7E44FFBFF0B1}" type="pres">
      <dgm:prSet presAssocID="{DF53E35E-BB37-462C-9AEB-8E25E9A73D05}" presName="vert2" presStyleCnt="0"/>
      <dgm:spPr/>
    </dgm:pt>
    <dgm:pt modelId="{07890A52-B52D-4325-B35D-B414F571DE52}" type="pres">
      <dgm:prSet presAssocID="{DF53E35E-BB37-462C-9AEB-8E25E9A73D05}" presName="thinLine2b" presStyleLbl="callout" presStyleIdx="0" presStyleCnt="2"/>
      <dgm:spPr/>
    </dgm:pt>
    <dgm:pt modelId="{C67AF57A-B998-4499-9E97-FDD25EFDF325}" type="pres">
      <dgm:prSet presAssocID="{DF53E35E-BB37-462C-9AEB-8E25E9A73D05}" presName="vertSpace2b" presStyleCnt="0"/>
      <dgm:spPr/>
    </dgm:pt>
    <dgm:pt modelId="{42AAAE86-6089-476C-B1A6-FC4554F2BCB0}" type="pres">
      <dgm:prSet presAssocID="{F55AA3A0-0993-4424-A6EC-CBD1D47B9065}" presName="horz2" presStyleCnt="0"/>
      <dgm:spPr/>
    </dgm:pt>
    <dgm:pt modelId="{C104F6D9-ED0D-4FB7-B64C-9A5269C8343D}" type="pres">
      <dgm:prSet presAssocID="{F55AA3A0-0993-4424-A6EC-CBD1D47B9065}" presName="horzSpace2" presStyleCnt="0"/>
      <dgm:spPr/>
    </dgm:pt>
    <dgm:pt modelId="{FEA33AEC-5248-4001-B686-59C7D5736EDC}" type="pres">
      <dgm:prSet presAssocID="{F55AA3A0-0993-4424-A6EC-CBD1D47B9065}" presName="tx2" presStyleLbl="revTx" presStyleIdx="2" presStyleCnt="3"/>
      <dgm:spPr/>
      <dgm:t>
        <a:bodyPr/>
        <a:lstStyle/>
        <a:p>
          <a:endParaRPr lang="en-US"/>
        </a:p>
      </dgm:t>
    </dgm:pt>
    <dgm:pt modelId="{69CA3601-74B6-4183-9E33-DB0C9FED1A4B}" type="pres">
      <dgm:prSet presAssocID="{F55AA3A0-0993-4424-A6EC-CBD1D47B9065}" presName="vert2" presStyleCnt="0"/>
      <dgm:spPr/>
    </dgm:pt>
    <dgm:pt modelId="{8BD4983A-CA70-4117-946D-2E71947DF6BC}" type="pres">
      <dgm:prSet presAssocID="{F55AA3A0-0993-4424-A6EC-CBD1D47B9065}" presName="thinLine2b" presStyleLbl="callout" presStyleIdx="1" presStyleCnt="2"/>
      <dgm:spPr/>
    </dgm:pt>
    <dgm:pt modelId="{E223A495-53EA-4EF7-BE80-EACC5783BA95}" type="pres">
      <dgm:prSet presAssocID="{F55AA3A0-0993-4424-A6EC-CBD1D47B9065}" presName="vertSpace2b" presStyleCnt="0"/>
      <dgm:spPr/>
    </dgm:pt>
  </dgm:ptLst>
  <dgm:cxnLst>
    <dgm:cxn modelId="{C987F02C-60CE-4416-816B-28B1A6C3EC3E}" type="presOf" srcId="{1BF5D1A2-DEFA-4DFA-86D0-292B2F3FBC49}" destId="{94E4DC56-89C9-4FDD-B7C5-C0B951CC94ED}" srcOrd="0" destOrd="0" presId="urn:microsoft.com/office/officeart/2008/layout/LinedList"/>
    <dgm:cxn modelId="{27A70F96-3139-4ED7-A5D5-D607A7EEB062}" srcId="{1BF5D1A2-DEFA-4DFA-86D0-292B2F3FBC49}" destId="{9B7AA79B-54E3-40B5-B680-B92EC0E81C68}" srcOrd="0" destOrd="0" parTransId="{BD2D06F5-4EF0-498E-A713-FCF6C4AEA7FE}" sibTransId="{C59DF588-3CFA-40B3-B19B-422F6CFAB62E}"/>
    <dgm:cxn modelId="{85501F0F-531D-4A2D-95A8-6AFC7B42AD24}" type="presOf" srcId="{DF53E35E-BB37-462C-9AEB-8E25E9A73D05}" destId="{AE94A7BC-B6B6-4BBB-8F70-A5A1F96E5630}" srcOrd="0" destOrd="0" presId="urn:microsoft.com/office/officeart/2008/layout/LinedList"/>
    <dgm:cxn modelId="{D91E614A-CF7F-4C98-B479-6E4E775976C0}" type="presOf" srcId="{9B7AA79B-54E3-40B5-B680-B92EC0E81C68}" destId="{7358B524-C13F-40D0-A9E1-D85EBEC1ABC0}" srcOrd="0" destOrd="0" presId="urn:microsoft.com/office/officeart/2008/layout/LinedList"/>
    <dgm:cxn modelId="{C69B44B5-9FAE-45F1-BEA3-366787B63B78}" srcId="{9B7AA79B-54E3-40B5-B680-B92EC0E81C68}" destId="{F55AA3A0-0993-4424-A6EC-CBD1D47B9065}" srcOrd="1" destOrd="0" parTransId="{C4A05509-BA5B-481D-B36A-7E35AFDA3861}" sibTransId="{EA0CE6C7-EAFD-40C9-9C68-3662C89ADD68}"/>
    <dgm:cxn modelId="{D405DA4F-9FE5-48BF-8A48-6F09D8266D43}" srcId="{9B7AA79B-54E3-40B5-B680-B92EC0E81C68}" destId="{DF53E35E-BB37-462C-9AEB-8E25E9A73D05}" srcOrd="0" destOrd="0" parTransId="{BAE69CAE-8487-4DE2-9E3E-FFED1EFD8B9C}" sibTransId="{438A517A-0D20-4F5A-9C86-D1D8513E21F1}"/>
    <dgm:cxn modelId="{1672ADBE-6809-4DC4-8574-6D08F72D2FFD}" type="presOf" srcId="{F55AA3A0-0993-4424-A6EC-CBD1D47B9065}" destId="{FEA33AEC-5248-4001-B686-59C7D5736EDC}" srcOrd="0" destOrd="0" presId="urn:microsoft.com/office/officeart/2008/layout/LinedList"/>
    <dgm:cxn modelId="{2960BE75-3A52-449B-8048-0572823A4198}" type="presParOf" srcId="{94E4DC56-89C9-4FDD-B7C5-C0B951CC94ED}" destId="{407DFA55-CDB5-43E1-BCAE-28D1E73EF4B0}" srcOrd="0" destOrd="0" presId="urn:microsoft.com/office/officeart/2008/layout/LinedList"/>
    <dgm:cxn modelId="{825DB98E-6EF0-4116-BA23-D38692CE5F12}" type="presParOf" srcId="{94E4DC56-89C9-4FDD-B7C5-C0B951CC94ED}" destId="{FD8ADB0C-B7E4-4B9F-9FB1-0211C5097B37}" srcOrd="1" destOrd="0" presId="urn:microsoft.com/office/officeart/2008/layout/LinedList"/>
    <dgm:cxn modelId="{C7560196-CDDD-404A-AE09-A00565257DB9}" type="presParOf" srcId="{FD8ADB0C-B7E4-4B9F-9FB1-0211C5097B37}" destId="{7358B524-C13F-40D0-A9E1-D85EBEC1ABC0}" srcOrd="0" destOrd="0" presId="urn:microsoft.com/office/officeart/2008/layout/LinedList"/>
    <dgm:cxn modelId="{EF10F81E-98CA-4E58-B0D7-E7DF08401473}" type="presParOf" srcId="{FD8ADB0C-B7E4-4B9F-9FB1-0211C5097B37}" destId="{2DF9EE51-2EEB-4B6F-AA1F-0936FEBF1271}" srcOrd="1" destOrd="0" presId="urn:microsoft.com/office/officeart/2008/layout/LinedList"/>
    <dgm:cxn modelId="{C0FC6C5D-EE7F-4D40-886F-BD7C148199B5}" type="presParOf" srcId="{2DF9EE51-2EEB-4B6F-AA1F-0936FEBF1271}" destId="{5932D3E7-0F35-4550-8E67-C4EFF80F1ACE}" srcOrd="0" destOrd="0" presId="urn:microsoft.com/office/officeart/2008/layout/LinedList"/>
    <dgm:cxn modelId="{E13095DA-BF3A-4CFC-980A-77243E766617}" type="presParOf" srcId="{2DF9EE51-2EEB-4B6F-AA1F-0936FEBF1271}" destId="{B81E91A7-1CB9-443A-8B5D-4AF2ADBC889E}" srcOrd="1" destOrd="0" presId="urn:microsoft.com/office/officeart/2008/layout/LinedList"/>
    <dgm:cxn modelId="{5DC4A50C-F0A2-4B1E-81D0-092542A7F2EF}" type="presParOf" srcId="{B81E91A7-1CB9-443A-8B5D-4AF2ADBC889E}" destId="{CBF819FB-E9E0-4CE1-A42E-3E71BC4F2D9C}" srcOrd="0" destOrd="0" presId="urn:microsoft.com/office/officeart/2008/layout/LinedList"/>
    <dgm:cxn modelId="{298ABAE6-1DD3-44E6-9C35-A47B54F30C92}" type="presParOf" srcId="{B81E91A7-1CB9-443A-8B5D-4AF2ADBC889E}" destId="{AE94A7BC-B6B6-4BBB-8F70-A5A1F96E5630}" srcOrd="1" destOrd="0" presId="urn:microsoft.com/office/officeart/2008/layout/LinedList"/>
    <dgm:cxn modelId="{86C70CEA-D2D2-4842-864A-4B4D9F2FBAF2}" type="presParOf" srcId="{B81E91A7-1CB9-443A-8B5D-4AF2ADBC889E}" destId="{263EE187-A08A-467E-B0B2-7E44FFBFF0B1}" srcOrd="2" destOrd="0" presId="urn:microsoft.com/office/officeart/2008/layout/LinedList"/>
    <dgm:cxn modelId="{B78F9B4A-AF92-4FED-B7E9-10F19B18D5C7}" type="presParOf" srcId="{2DF9EE51-2EEB-4B6F-AA1F-0936FEBF1271}" destId="{07890A52-B52D-4325-B35D-B414F571DE52}" srcOrd="2" destOrd="0" presId="urn:microsoft.com/office/officeart/2008/layout/LinedList"/>
    <dgm:cxn modelId="{DF11EF3A-E2B6-41A8-90A6-F4C4BF7B32C5}" type="presParOf" srcId="{2DF9EE51-2EEB-4B6F-AA1F-0936FEBF1271}" destId="{C67AF57A-B998-4499-9E97-FDD25EFDF325}" srcOrd="3" destOrd="0" presId="urn:microsoft.com/office/officeart/2008/layout/LinedList"/>
    <dgm:cxn modelId="{BD9E53BD-5C4F-47A2-9E0C-E8C2B950F876}" type="presParOf" srcId="{2DF9EE51-2EEB-4B6F-AA1F-0936FEBF1271}" destId="{42AAAE86-6089-476C-B1A6-FC4554F2BCB0}" srcOrd="4" destOrd="0" presId="urn:microsoft.com/office/officeart/2008/layout/LinedList"/>
    <dgm:cxn modelId="{B8441AB8-81EF-4B75-AE60-8B9A3DBDEEC7}" type="presParOf" srcId="{42AAAE86-6089-476C-B1A6-FC4554F2BCB0}" destId="{C104F6D9-ED0D-4FB7-B64C-9A5269C8343D}" srcOrd="0" destOrd="0" presId="urn:microsoft.com/office/officeart/2008/layout/LinedList"/>
    <dgm:cxn modelId="{66ACFAE2-FF3D-4E14-BF18-4FEC168F36A2}" type="presParOf" srcId="{42AAAE86-6089-476C-B1A6-FC4554F2BCB0}" destId="{FEA33AEC-5248-4001-B686-59C7D5736EDC}" srcOrd="1" destOrd="0" presId="urn:microsoft.com/office/officeart/2008/layout/LinedList"/>
    <dgm:cxn modelId="{565818FE-0B81-4269-8B42-9C37A3515A3C}" type="presParOf" srcId="{42AAAE86-6089-476C-B1A6-FC4554F2BCB0}" destId="{69CA3601-74B6-4183-9E33-DB0C9FED1A4B}" srcOrd="2" destOrd="0" presId="urn:microsoft.com/office/officeart/2008/layout/LinedList"/>
    <dgm:cxn modelId="{9AA8BD49-3AC0-4AA5-ACFE-188403C2E8AF}" type="presParOf" srcId="{2DF9EE51-2EEB-4B6F-AA1F-0936FEBF1271}" destId="{8BD4983A-CA70-4117-946D-2E71947DF6BC}" srcOrd="5" destOrd="0" presId="urn:microsoft.com/office/officeart/2008/layout/LinedList"/>
    <dgm:cxn modelId="{C9136C36-ABB9-45F5-92B4-0AB962A4B54D}" type="presParOf" srcId="{2DF9EE51-2EEB-4B6F-AA1F-0936FEBF1271}" destId="{E223A495-53EA-4EF7-BE80-EACC5783BA95}" srcOrd="6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3.xml><?xml version="1.0" encoding="utf-8"?>
<dgm:dataModel xmlns:dgm="http://schemas.openxmlformats.org/drawingml/2006/diagram" xmlns:a="http://schemas.openxmlformats.org/drawingml/2006/main">
  <dgm:ptLst>
    <dgm:pt modelId="{0469F96F-DE1C-4B14-AF0E-9BD6B5D3C89B}" type="doc">
      <dgm:prSet loTypeId="urn:microsoft.com/office/officeart/2005/8/layout/chevron1" loCatId="process" qsTypeId="urn:microsoft.com/office/officeart/2005/8/quickstyle/simple1" qsCatId="simple" csTypeId="urn:microsoft.com/office/officeart/2005/8/colors/accent1_2" csCatId="accent1" phldr="1"/>
      <dgm:spPr/>
    </dgm:pt>
    <dgm:pt modelId="{53BAF4D4-DDBD-47D8-9A6F-6797739A6A73}">
      <dgm:prSet phldrT="[Text]" custT="1"/>
      <dgm:spPr>
        <a:noFill/>
        <a:ln>
          <a:solidFill>
            <a:schemeClr val="tx1"/>
          </a:solidFill>
        </a:ln>
      </dgm:spPr>
      <dgm:t>
        <a:bodyPr/>
        <a:lstStyle/>
        <a:p>
          <a:r>
            <a:rPr lang="fa-IR" sz="2400" b="0" dirty="0" smtClean="0">
              <a:solidFill>
                <a:schemeClr val="tx1"/>
              </a:solidFill>
              <a:effectLst/>
              <a:cs typeface="B Nazanin" pitchFamily="2" charset="-78"/>
            </a:rPr>
            <a:t>مقدمه</a:t>
          </a:r>
          <a:endParaRPr lang="en-US" sz="2400" b="0" dirty="0">
            <a:solidFill>
              <a:schemeClr val="tx1"/>
            </a:solidFill>
            <a:effectLst/>
            <a:cs typeface="B Nazanin" pitchFamily="2" charset="-78"/>
          </a:endParaRPr>
        </a:p>
      </dgm:t>
    </dgm:pt>
    <dgm:pt modelId="{B82D6589-13F3-4D80-BA67-6300C7850961}" type="parTrans" cxnId="{43BFC983-19DD-44F1-A039-2AEA46A421C2}">
      <dgm:prSet/>
      <dgm:spPr/>
      <dgm:t>
        <a:bodyPr/>
        <a:lstStyle/>
        <a:p>
          <a:endParaRPr lang="en-US"/>
        </a:p>
      </dgm:t>
    </dgm:pt>
    <dgm:pt modelId="{57FE275E-F6AC-4179-A11C-AEA032ACE010}" type="sibTrans" cxnId="{43BFC983-19DD-44F1-A039-2AEA46A421C2}">
      <dgm:prSet/>
      <dgm:spPr/>
      <dgm:t>
        <a:bodyPr/>
        <a:lstStyle/>
        <a:p>
          <a:endParaRPr lang="en-US"/>
        </a:p>
      </dgm:t>
    </dgm:pt>
    <dgm:pt modelId="{059630C1-2369-461C-BD79-6F29EB44B31C}">
      <dgm:prSet phldrT="[Text]" custT="1"/>
      <dgm:spPr>
        <a:noFill/>
        <a:ln>
          <a:solidFill>
            <a:schemeClr val="tx1"/>
          </a:solidFill>
        </a:ln>
        <a:effectLst>
          <a:innerShdw blurRad="63500" dist="50800" dir="2700000">
            <a:prstClr val="black">
              <a:alpha val="50000"/>
            </a:prstClr>
          </a:innerShdw>
        </a:effectLst>
      </dgm:spPr>
      <dgm:t>
        <a:bodyPr/>
        <a:lstStyle/>
        <a:p>
          <a:r>
            <a:rPr lang="fa-IR" sz="3200" b="1" dirty="0" smtClean="0">
              <a:solidFill>
                <a:srgbClr val="8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Nazanin" pitchFamily="2" charset="-78"/>
            </a:rPr>
            <a:t>فرایند</a:t>
          </a:r>
          <a:endParaRPr lang="en-US" sz="3200" b="1" dirty="0">
            <a:solidFill>
              <a:srgbClr val="800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cs typeface="B Nazanin" pitchFamily="2" charset="-78"/>
          </a:endParaRPr>
        </a:p>
      </dgm:t>
    </dgm:pt>
    <dgm:pt modelId="{CBADA1F3-CA7D-4DA1-AEE0-000CD23ABBEE}" type="parTrans" cxnId="{1EB0E57D-60C1-475E-B385-E9915431800A}">
      <dgm:prSet/>
      <dgm:spPr/>
      <dgm:t>
        <a:bodyPr/>
        <a:lstStyle/>
        <a:p>
          <a:endParaRPr lang="en-US"/>
        </a:p>
      </dgm:t>
    </dgm:pt>
    <dgm:pt modelId="{7DD945E5-D106-4BEF-982B-238DB29B11D8}" type="sibTrans" cxnId="{1EB0E57D-60C1-475E-B385-E9915431800A}">
      <dgm:prSet/>
      <dgm:spPr/>
      <dgm:t>
        <a:bodyPr/>
        <a:lstStyle/>
        <a:p>
          <a:endParaRPr lang="en-US"/>
        </a:p>
      </dgm:t>
    </dgm:pt>
    <dgm:pt modelId="{7C6C064A-B20F-44AD-BC3B-2C138142245B}">
      <dgm:prSet phldrT="[Text]"/>
      <dgm:spPr>
        <a:noFill/>
        <a:ln>
          <a:solidFill>
            <a:schemeClr val="tx1"/>
          </a:solidFill>
        </a:ln>
      </dgm:spPr>
      <dgm:t>
        <a:bodyPr/>
        <a:lstStyle/>
        <a:p>
          <a:r>
            <a:rPr lang="fa-IR" dirty="0" smtClean="0">
              <a:solidFill>
                <a:schemeClr val="tx1"/>
              </a:solidFill>
              <a:cs typeface="B Nazanin" pitchFamily="2" charset="-78"/>
            </a:rPr>
            <a:t>افزودنی‌ها</a:t>
          </a:r>
          <a:endParaRPr lang="en-US" dirty="0">
            <a:solidFill>
              <a:schemeClr val="tx1"/>
            </a:solidFill>
            <a:cs typeface="B Nazanin" pitchFamily="2" charset="-78"/>
          </a:endParaRPr>
        </a:p>
      </dgm:t>
    </dgm:pt>
    <dgm:pt modelId="{DD375B51-EB65-466E-8E44-4D6FA18C98F8}" type="parTrans" cxnId="{F853F103-9765-4833-81D3-6D53FC8B5754}">
      <dgm:prSet/>
      <dgm:spPr/>
      <dgm:t>
        <a:bodyPr/>
        <a:lstStyle/>
        <a:p>
          <a:endParaRPr lang="en-US"/>
        </a:p>
      </dgm:t>
    </dgm:pt>
    <dgm:pt modelId="{6776C095-05BF-480E-B7A7-AD65410B994F}" type="sibTrans" cxnId="{F853F103-9765-4833-81D3-6D53FC8B5754}">
      <dgm:prSet/>
      <dgm:spPr/>
      <dgm:t>
        <a:bodyPr/>
        <a:lstStyle/>
        <a:p>
          <a:endParaRPr lang="en-US"/>
        </a:p>
      </dgm:t>
    </dgm:pt>
    <dgm:pt modelId="{AF4C63F9-6E4A-4931-8B6E-D9AD2C8E49BF}" type="pres">
      <dgm:prSet presAssocID="{0469F96F-DE1C-4B14-AF0E-9BD6B5D3C89B}" presName="Name0" presStyleCnt="0">
        <dgm:presLayoutVars>
          <dgm:dir val="rev"/>
          <dgm:animLvl val="lvl"/>
          <dgm:resizeHandles val="exact"/>
        </dgm:presLayoutVars>
      </dgm:prSet>
      <dgm:spPr/>
    </dgm:pt>
    <dgm:pt modelId="{2A0DEE3F-B89C-495D-B54D-CA76B36020B3}" type="pres">
      <dgm:prSet presAssocID="{53BAF4D4-DDBD-47D8-9A6F-6797739A6A73}" presName="parTxOnly" presStyleLbl="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D52A69D-E167-41CA-B6D5-CEF7EEAAF2C3}" type="pres">
      <dgm:prSet presAssocID="{57FE275E-F6AC-4179-A11C-AEA032ACE010}" presName="parTxOnlySpace" presStyleCnt="0"/>
      <dgm:spPr/>
    </dgm:pt>
    <dgm:pt modelId="{615AC0F5-6DC7-4068-8EE6-2145101BE39F}" type="pres">
      <dgm:prSet presAssocID="{059630C1-2369-461C-BD79-6F29EB44B31C}" presName="parTxOnly" presStyleLbl="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53AA3EC-8807-4A91-A52E-08606CB46985}" type="pres">
      <dgm:prSet presAssocID="{7DD945E5-D106-4BEF-982B-238DB29B11D8}" presName="parTxOnlySpace" presStyleCnt="0"/>
      <dgm:spPr/>
    </dgm:pt>
    <dgm:pt modelId="{E8A1D17B-C43A-47EF-BE40-2837C2904CD5}" type="pres">
      <dgm:prSet presAssocID="{7C6C064A-B20F-44AD-BC3B-2C138142245B}" presName="parTxOnly" presStyleLbl="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BA4A8D60-7FCB-4289-94B3-6456813B0D05}" type="presOf" srcId="{0469F96F-DE1C-4B14-AF0E-9BD6B5D3C89B}" destId="{AF4C63F9-6E4A-4931-8B6E-D9AD2C8E49BF}" srcOrd="0" destOrd="0" presId="urn:microsoft.com/office/officeart/2005/8/layout/chevron1"/>
    <dgm:cxn modelId="{3CB4B3D1-FF9B-4CE5-916A-79707059F6E0}" type="presOf" srcId="{7C6C064A-B20F-44AD-BC3B-2C138142245B}" destId="{E8A1D17B-C43A-47EF-BE40-2837C2904CD5}" srcOrd="0" destOrd="0" presId="urn:microsoft.com/office/officeart/2005/8/layout/chevron1"/>
    <dgm:cxn modelId="{F853F103-9765-4833-81D3-6D53FC8B5754}" srcId="{0469F96F-DE1C-4B14-AF0E-9BD6B5D3C89B}" destId="{7C6C064A-B20F-44AD-BC3B-2C138142245B}" srcOrd="2" destOrd="0" parTransId="{DD375B51-EB65-466E-8E44-4D6FA18C98F8}" sibTransId="{6776C095-05BF-480E-B7A7-AD65410B994F}"/>
    <dgm:cxn modelId="{DD907567-1AD3-423C-9EF8-65BCA52B7D5B}" type="presOf" srcId="{53BAF4D4-DDBD-47D8-9A6F-6797739A6A73}" destId="{2A0DEE3F-B89C-495D-B54D-CA76B36020B3}" srcOrd="0" destOrd="0" presId="urn:microsoft.com/office/officeart/2005/8/layout/chevron1"/>
    <dgm:cxn modelId="{1EB0E57D-60C1-475E-B385-E9915431800A}" srcId="{0469F96F-DE1C-4B14-AF0E-9BD6B5D3C89B}" destId="{059630C1-2369-461C-BD79-6F29EB44B31C}" srcOrd="1" destOrd="0" parTransId="{CBADA1F3-CA7D-4DA1-AEE0-000CD23ABBEE}" sibTransId="{7DD945E5-D106-4BEF-982B-238DB29B11D8}"/>
    <dgm:cxn modelId="{1953FA42-5845-4EC0-8A69-08E84EB4FF4E}" type="presOf" srcId="{059630C1-2369-461C-BD79-6F29EB44B31C}" destId="{615AC0F5-6DC7-4068-8EE6-2145101BE39F}" srcOrd="0" destOrd="0" presId="urn:microsoft.com/office/officeart/2005/8/layout/chevron1"/>
    <dgm:cxn modelId="{43BFC983-19DD-44F1-A039-2AEA46A421C2}" srcId="{0469F96F-DE1C-4B14-AF0E-9BD6B5D3C89B}" destId="{53BAF4D4-DDBD-47D8-9A6F-6797739A6A73}" srcOrd="0" destOrd="0" parTransId="{B82D6589-13F3-4D80-BA67-6300C7850961}" sibTransId="{57FE275E-F6AC-4179-A11C-AEA032ACE010}"/>
    <dgm:cxn modelId="{05AA3230-824C-4723-9751-86453ED4EFF0}" type="presParOf" srcId="{AF4C63F9-6E4A-4931-8B6E-D9AD2C8E49BF}" destId="{2A0DEE3F-B89C-495D-B54D-CA76B36020B3}" srcOrd="0" destOrd="0" presId="urn:microsoft.com/office/officeart/2005/8/layout/chevron1"/>
    <dgm:cxn modelId="{1122E9C5-6CCE-45A9-91DC-3DB6CC678411}" type="presParOf" srcId="{AF4C63F9-6E4A-4931-8B6E-D9AD2C8E49BF}" destId="{0D52A69D-E167-41CA-B6D5-CEF7EEAAF2C3}" srcOrd="1" destOrd="0" presId="urn:microsoft.com/office/officeart/2005/8/layout/chevron1"/>
    <dgm:cxn modelId="{2D678CD9-A645-4AC5-ADC5-07FDA621B5BA}" type="presParOf" srcId="{AF4C63F9-6E4A-4931-8B6E-D9AD2C8E49BF}" destId="{615AC0F5-6DC7-4068-8EE6-2145101BE39F}" srcOrd="2" destOrd="0" presId="urn:microsoft.com/office/officeart/2005/8/layout/chevron1"/>
    <dgm:cxn modelId="{A896EA79-A7E2-423D-AACC-CAC05C972F21}" type="presParOf" srcId="{AF4C63F9-6E4A-4931-8B6E-D9AD2C8E49BF}" destId="{353AA3EC-8807-4A91-A52E-08606CB46985}" srcOrd="3" destOrd="0" presId="urn:microsoft.com/office/officeart/2005/8/layout/chevron1"/>
    <dgm:cxn modelId="{141BB092-BF53-4DE6-909D-20E703DB11EF}" type="presParOf" srcId="{AF4C63F9-6E4A-4931-8B6E-D9AD2C8E49BF}" destId="{E8A1D17B-C43A-47EF-BE40-2837C2904CD5}" srcOrd="4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24.xml><?xml version="1.0" encoding="utf-8"?>
<dgm:dataModel xmlns:dgm="http://schemas.openxmlformats.org/drawingml/2006/diagram" xmlns:a="http://schemas.openxmlformats.org/drawingml/2006/main">
  <dgm:ptLst>
    <dgm:pt modelId="{0469F96F-DE1C-4B14-AF0E-9BD6B5D3C89B}" type="doc">
      <dgm:prSet loTypeId="urn:microsoft.com/office/officeart/2005/8/layout/chevron1" loCatId="process" qsTypeId="urn:microsoft.com/office/officeart/2005/8/quickstyle/simple1" qsCatId="simple" csTypeId="urn:microsoft.com/office/officeart/2005/8/colors/accent1_2" csCatId="accent1" phldr="1"/>
      <dgm:spPr/>
    </dgm:pt>
    <dgm:pt modelId="{53BAF4D4-DDBD-47D8-9A6F-6797739A6A73}">
      <dgm:prSet phldrT="[Text]" custT="1"/>
      <dgm:spPr>
        <a:noFill/>
        <a:ln>
          <a:solidFill>
            <a:schemeClr val="tx1"/>
          </a:solidFill>
        </a:ln>
      </dgm:spPr>
      <dgm:t>
        <a:bodyPr/>
        <a:lstStyle/>
        <a:p>
          <a:r>
            <a:rPr lang="fa-IR" sz="2400" b="0" dirty="0" smtClean="0">
              <a:solidFill>
                <a:schemeClr val="tx1"/>
              </a:solidFill>
              <a:effectLst/>
              <a:cs typeface="B Nazanin" pitchFamily="2" charset="-78"/>
            </a:rPr>
            <a:t>مقدمه</a:t>
          </a:r>
          <a:endParaRPr lang="en-US" sz="2400" b="0" dirty="0">
            <a:solidFill>
              <a:schemeClr val="tx1"/>
            </a:solidFill>
            <a:effectLst/>
            <a:cs typeface="B Nazanin" pitchFamily="2" charset="-78"/>
          </a:endParaRPr>
        </a:p>
      </dgm:t>
    </dgm:pt>
    <dgm:pt modelId="{B82D6589-13F3-4D80-BA67-6300C7850961}" type="parTrans" cxnId="{43BFC983-19DD-44F1-A039-2AEA46A421C2}">
      <dgm:prSet/>
      <dgm:spPr/>
      <dgm:t>
        <a:bodyPr/>
        <a:lstStyle/>
        <a:p>
          <a:endParaRPr lang="en-US"/>
        </a:p>
      </dgm:t>
    </dgm:pt>
    <dgm:pt modelId="{57FE275E-F6AC-4179-A11C-AEA032ACE010}" type="sibTrans" cxnId="{43BFC983-19DD-44F1-A039-2AEA46A421C2}">
      <dgm:prSet/>
      <dgm:spPr/>
      <dgm:t>
        <a:bodyPr/>
        <a:lstStyle/>
        <a:p>
          <a:endParaRPr lang="en-US"/>
        </a:p>
      </dgm:t>
    </dgm:pt>
    <dgm:pt modelId="{059630C1-2369-461C-BD79-6F29EB44B31C}">
      <dgm:prSet phldrT="[Text]" custT="1"/>
      <dgm:spPr>
        <a:noFill/>
        <a:ln>
          <a:solidFill>
            <a:schemeClr val="tx1"/>
          </a:solidFill>
        </a:ln>
        <a:effectLst>
          <a:innerShdw blurRad="63500" dist="50800" dir="2700000">
            <a:prstClr val="black">
              <a:alpha val="50000"/>
            </a:prstClr>
          </a:innerShdw>
        </a:effectLst>
      </dgm:spPr>
      <dgm:t>
        <a:bodyPr/>
        <a:lstStyle/>
        <a:p>
          <a:r>
            <a:rPr lang="fa-IR" sz="3200" b="1" dirty="0" smtClean="0">
              <a:solidFill>
                <a:srgbClr val="8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Nazanin" pitchFamily="2" charset="-78"/>
            </a:rPr>
            <a:t>فرایند</a:t>
          </a:r>
          <a:endParaRPr lang="en-US" sz="3200" b="1" dirty="0">
            <a:solidFill>
              <a:srgbClr val="800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cs typeface="B Nazanin" pitchFamily="2" charset="-78"/>
          </a:endParaRPr>
        </a:p>
      </dgm:t>
    </dgm:pt>
    <dgm:pt modelId="{CBADA1F3-CA7D-4DA1-AEE0-000CD23ABBEE}" type="parTrans" cxnId="{1EB0E57D-60C1-475E-B385-E9915431800A}">
      <dgm:prSet/>
      <dgm:spPr/>
      <dgm:t>
        <a:bodyPr/>
        <a:lstStyle/>
        <a:p>
          <a:endParaRPr lang="en-US"/>
        </a:p>
      </dgm:t>
    </dgm:pt>
    <dgm:pt modelId="{7DD945E5-D106-4BEF-982B-238DB29B11D8}" type="sibTrans" cxnId="{1EB0E57D-60C1-475E-B385-E9915431800A}">
      <dgm:prSet/>
      <dgm:spPr/>
      <dgm:t>
        <a:bodyPr/>
        <a:lstStyle/>
        <a:p>
          <a:endParaRPr lang="en-US"/>
        </a:p>
      </dgm:t>
    </dgm:pt>
    <dgm:pt modelId="{7C6C064A-B20F-44AD-BC3B-2C138142245B}">
      <dgm:prSet phldrT="[Text]"/>
      <dgm:spPr>
        <a:noFill/>
        <a:ln>
          <a:solidFill>
            <a:schemeClr val="tx1"/>
          </a:solidFill>
        </a:ln>
      </dgm:spPr>
      <dgm:t>
        <a:bodyPr/>
        <a:lstStyle/>
        <a:p>
          <a:r>
            <a:rPr lang="fa-IR" dirty="0" smtClean="0">
              <a:solidFill>
                <a:schemeClr val="tx1"/>
              </a:solidFill>
              <a:cs typeface="B Nazanin" pitchFamily="2" charset="-78"/>
            </a:rPr>
            <a:t>افزودنی‌ها</a:t>
          </a:r>
          <a:endParaRPr lang="en-US" dirty="0">
            <a:solidFill>
              <a:schemeClr val="tx1"/>
            </a:solidFill>
            <a:cs typeface="B Nazanin" pitchFamily="2" charset="-78"/>
          </a:endParaRPr>
        </a:p>
      </dgm:t>
    </dgm:pt>
    <dgm:pt modelId="{DD375B51-EB65-466E-8E44-4D6FA18C98F8}" type="parTrans" cxnId="{F853F103-9765-4833-81D3-6D53FC8B5754}">
      <dgm:prSet/>
      <dgm:spPr/>
      <dgm:t>
        <a:bodyPr/>
        <a:lstStyle/>
        <a:p>
          <a:endParaRPr lang="en-US"/>
        </a:p>
      </dgm:t>
    </dgm:pt>
    <dgm:pt modelId="{6776C095-05BF-480E-B7A7-AD65410B994F}" type="sibTrans" cxnId="{F853F103-9765-4833-81D3-6D53FC8B5754}">
      <dgm:prSet/>
      <dgm:spPr/>
      <dgm:t>
        <a:bodyPr/>
        <a:lstStyle/>
        <a:p>
          <a:endParaRPr lang="en-US"/>
        </a:p>
      </dgm:t>
    </dgm:pt>
    <dgm:pt modelId="{AF4C63F9-6E4A-4931-8B6E-D9AD2C8E49BF}" type="pres">
      <dgm:prSet presAssocID="{0469F96F-DE1C-4B14-AF0E-9BD6B5D3C89B}" presName="Name0" presStyleCnt="0">
        <dgm:presLayoutVars>
          <dgm:dir val="rev"/>
          <dgm:animLvl val="lvl"/>
          <dgm:resizeHandles val="exact"/>
        </dgm:presLayoutVars>
      </dgm:prSet>
      <dgm:spPr/>
    </dgm:pt>
    <dgm:pt modelId="{2A0DEE3F-B89C-495D-B54D-CA76B36020B3}" type="pres">
      <dgm:prSet presAssocID="{53BAF4D4-DDBD-47D8-9A6F-6797739A6A73}" presName="parTxOnly" presStyleLbl="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D52A69D-E167-41CA-B6D5-CEF7EEAAF2C3}" type="pres">
      <dgm:prSet presAssocID="{57FE275E-F6AC-4179-A11C-AEA032ACE010}" presName="parTxOnlySpace" presStyleCnt="0"/>
      <dgm:spPr/>
    </dgm:pt>
    <dgm:pt modelId="{615AC0F5-6DC7-4068-8EE6-2145101BE39F}" type="pres">
      <dgm:prSet presAssocID="{059630C1-2369-461C-BD79-6F29EB44B31C}" presName="parTxOnly" presStyleLbl="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53AA3EC-8807-4A91-A52E-08606CB46985}" type="pres">
      <dgm:prSet presAssocID="{7DD945E5-D106-4BEF-982B-238DB29B11D8}" presName="parTxOnlySpace" presStyleCnt="0"/>
      <dgm:spPr/>
    </dgm:pt>
    <dgm:pt modelId="{E8A1D17B-C43A-47EF-BE40-2837C2904CD5}" type="pres">
      <dgm:prSet presAssocID="{7C6C064A-B20F-44AD-BC3B-2C138142245B}" presName="parTxOnly" presStyleLbl="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F853F103-9765-4833-81D3-6D53FC8B5754}" srcId="{0469F96F-DE1C-4B14-AF0E-9BD6B5D3C89B}" destId="{7C6C064A-B20F-44AD-BC3B-2C138142245B}" srcOrd="2" destOrd="0" parTransId="{DD375B51-EB65-466E-8E44-4D6FA18C98F8}" sibTransId="{6776C095-05BF-480E-B7A7-AD65410B994F}"/>
    <dgm:cxn modelId="{1EB0E57D-60C1-475E-B385-E9915431800A}" srcId="{0469F96F-DE1C-4B14-AF0E-9BD6B5D3C89B}" destId="{059630C1-2369-461C-BD79-6F29EB44B31C}" srcOrd="1" destOrd="0" parTransId="{CBADA1F3-CA7D-4DA1-AEE0-000CD23ABBEE}" sibTransId="{7DD945E5-D106-4BEF-982B-238DB29B11D8}"/>
    <dgm:cxn modelId="{240958AF-5CBC-463B-8548-8B862A9C207B}" type="presOf" srcId="{059630C1-2369-461C-BD79-6F29EB44B31C}" destId="{615AC0F5-6DC7-4068-8EE6-2145101BE39F}" srcOrd="0" destOrd="0" presId="urn:microsoft.com/office/officeart/2005/8/layout/chevron1"/>
    <dgm:cxn modelId="{B6D62226-A31C-4385-B19B-DF5173C2D7A3}" type="presOf" srcId="{7C6C064A-B20F-44AD-BC3B-2C138142245B}" destId="{E8A1D17B-C43A-47EF-BE40-2837C2904CD5}" srcOrd="0" destOrd="0" presId="urn:microsoft.com/office/officeart/2005/8/layout/chevron1"/>
    <dgm:cxn modelId="{79A91EDA-A7F5-4787-B6DE-7D4ED77943F3}" type="presOf" srcId="{53BAF4D4-DDBD-47D8-9A6F-6797739A6A73}" destId="{2A0DEE3F-B89C-495D-B54D-CA76B36020B3}" srcOrd="0" destOrd="0" presId="urn:microsoft.com/office/officeart/2005/8/layout/chevron1"/>
    <dgm:cxn modelId="{43BFC983-19DD-44F1-A039-2AEA46A421C2}" srcId="{0469F96F-DE1C-4B14-AF0E-9BD6B5D3C89B}" destId="{53BAF4D4-DDBD-47D8-9A6F-6797739A6A73}" srcOrd="0" destOrd="0" parTransId="{B82D6589-13F3-4D80-BA67-6300C7850961}" sibTransId="{57FE275E-F6AC-4179-A11C-AEA032ACE010}"/>
    <dgm:cxn modelId="{B30F97DA-103A-4BE1-94CD-F522EA9BF425}" type="presOf" srcId="{0469F96F-DE1C-4B14-AF0E-9BD6B5D3C89B}" destId="{AF4C63F9-6E4A-4931-8B6E-D9AD2C8E49BF}" srcOrd="0" destOrd="0" presId="urn:microsoft.com/office/officeart/2005/8/layout/chevron1"/>
    <dgm:cxn modelId="{2DFEAF61-F357-406D-BE88-88F16F1A3F42}" type="presParOf" srcId="{AF4C63F9-6E4A-4931-8B6E-D9AD2C8E49BF}" destId="{2A0DEE3F-B89C-495D-B54D-CA76B36020B3}" srcOrd="0" destOrd="0" presId="urn:microsoft.com/office/officeart/2005/8/layout/chevron1"/>
    <dgm:cxn modelId="{3904021C-DFDF-4677-A1EB-539B3042324A}" type="presParOf" srcId="{AF4C63F9-6E4A-4931-8B6E-D9AD2C8E49BF}" destId="{0D52A69D-E167-41CA-B6D5-CEF7EEAAF2C3}" srcOrd="1" destOrd="0" presId="urn:microsoft.com/office/officeart/2005/8/layout/chevron1"/>
    <dgm:cxn modelId="{B2099F0F-BF39-43A7-BA40-C478F50B2D02}" type="presParOf" srcId="{AF4C63F9-6E4A-4931-8B6E-D9AD2C8E49BF}" destId="{615AC0F5-6DC7-4068-8EE6-2145101BE39F}" srcOrd="2" destOrd="0" presId="urn:microsoft.com/office/officeart/2005/8/layout/chevron1"/>
    <dgm:cxn modelId="{162E9195-510B-40C6-85CE-06B5D8FC200B}" type="presParOf" srcId="{AF4C63F9-6E4A-4931-8B6E-D9AD2C8E49BF}" destId="{353AA3EC-8807-4A91-A52E-08606CB46985}" srcOrd="3" destOrd="0" presId="urn:microsoft.com/office/officeart/2005/8/layout/chevron1"/>
    <dgm:cxn modelId="{CC86DD23-BB20-4085-8211-5633F4C3D634}" type="presParOf" srcId="{AF4C63F9-6E4A-4931-8B6E-D9AD2C8E49BF}" destId="{E8A1D17B-C43A-47EF-BE40-2837C2904CD5}" srcOrd="4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5.xml><?xml version="1.0" encoding="utf-8"?>
<dgm:dataModel xmlns:dgm="http://schemas.openxmlformats.org/drawingml/2006/diagram" xmlns:a="http://schemas.openxmlformats.org/drawingml/2006/main">
  <dgm:ptLst>
    <dgm:pt modelId="{0469F96F-DE1C-4B14-AF0E-9BD6B5D3C89B}" type="doc">
      <dgm:prSet loTypeId="urn:microsoft.com/office/officeart/2005/8/layout/chevron1" loCatId="process" qsTypeId="urn:microsoft.com/office/officeart/2005/8/quickstyle/simple1" qsCatId="simple" csTypeId="urn:microsoft.com/office/officeart/2005/8/colors/accent1_2" csCatId="accent1" phldr="1"/>
      <dgm:spPr/>
    </dgm:pt>
    <dgm:pt modelId="{53BAF4D4-DDBD-47D8-9A6F-6797739A6A73}">
      <dgm:prSet phldrT="[Text]" custT="1"/>
      <dgm:spPr>
        <a:noFill/>
        <a:ln>
          <a:solidFill>
            <a:schemeClr val="tx1"/>
          </a:solidFill>
        </a:ln>
      </dgm:spPr>
      <dgm:t>
        <a:bodyPr/>
        <a:lstStyle/>
        <a:p>
          <a:r>
            <a:rPr lang="fa-IR" sz="2400" b="0" dirty="0" smtClean="0">
              <a:solidFill>
                <a:schemeClr val="tx1"/>
              </a:solidFill>
              <a:effectLst/>
              <a:cs typeface="B Nazanin" pitchFamily="2" charset="-78"/>
            </a:rPr>
            <a:t>مقدمه</a:t>
          </a:r>
          <a:endParaRPr lang="en-US" sz="2400" b="0" dirty="0">
            <a:solidFill>
              <a:schemeClr val="tx1"/>
            </a:solidFill>
            <a:effectLst/>
            <a:cs typeface="B Nazanin" pitchFamily="2" charset="-78"/>
          </a:endParaRPr>
        </a:p>
      </dgm:t>
    </dgm:pt>
    <dgm:pt modelId="{B82D6589-13F3-4D80-BA67-6300C7850961}" type="parTrans" cxnId="{43BFC983-19DD-44F1-A039-2AEA46A421C2}">
      <dgm:prSet/>
      <dgm:spPr/>
      <dgm:t>
        <a:bodyPr/>
        <a:lstStyle/>
        <a:p>
          <a:endParaRPr lang="en-US"/>
        </a:p>
      </dgm:t>
    </dgm:pt>
    <dgm:pt modelId="{57FE275E-F6AC-4179-A11C-AEA032ACE010}" type="sibTrans" cxnId="{43BFC983-19DD-44F1-A039-2AEA46A421C2}">
      <dgm:prSet/>
      <dgm:spPr/>
      <dgm:t>
        <a:bodyPr/>
        <a:lstStyle/>
        <a:p>
          <a:endParaRPr lang="en-US"/>
        </a:p>
      </dgm:t>
    </dgm:pt>
    <dgm:pt modelId="{059630C1-2369-461C-BD79-6F29EB44B31C}">
      <dgm:prSet phldrT="[Text]" custT="1"/>
      <dgm:spPr>
        <a:noFill/>
        <a:ln>
          <a:solidFill>
            <a:schemeClr val="tx1"/>
          </a:solidFill>
        </a:ln>
        <a:effectLst>
          <a:innerShdw blurRad="63500" dist="50800" dir="2700000">
            <a:prstClr val="black">
              <a:alpha val="50000"/>
            </a:prstClr>
          </a:innerShdw>
        </a:effectLst>
      </dgm:spPr>
      <dgm:t>
        <a:bodyPr/>
        <a:lstStyle/>
        <a:p>
          <a:r>
            <a:rPr lang="fa-IR" sz="3200" b="1" dirty="0" smtClean="0">
              <a:solidFill>
                <a:srgbClr val="8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Nazanin" pitchFamily="2" charset="-78"/>
            </a:rPr>
            <a:t>فرایند</a:t>
          </a:r>
          <a:endParaRPr lang="en-US" sz="3200" b="1" dirty="0">
            <a:solidFill>
              <a:srgbClr val="800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cs typeface="B Nazanin" pitchFamily="2" charset="-78"/>
          </a:endParaRPr>
        </a:p>
      </dgm:t>
    </dgm:pt>
    <dgm:pt modelId="{CBADA1F3-CA7D-4DA1-AEE0-000CD23ABBEE}" type="parTrans" cxnId="{1EB0E57D-60C1-475E-B385-E9915431800A}">
      <dgm:prSet/>
      <dgm:spPr/>
      <dgm:t>
        <a:bodyPr/>
        <a:lstStyle/>
        <a:p>
          <a:endParaRPr lang="en-US"/>
        </a:p>
      </dgm:t>
    </dgm:pt>
    <dgm:pt modelId="{7DD945E5-D106-4BEF-982B-238DB29B11D8}" type="sibTrans" cxnId="{1EB0E57D-60C1-475E-B385-E9915431800A}">
      <dgm:prSet/>
      <dgm:spPr/>
      <dgm:t>
        <a:bodyPr/>
        <a:lstStyle/>
        <a:p>
          <a:endParaRPr lang="en-US"/>
        </a:p>
      </dgm:t>
    </dgm:pt>
    <dgm:pt modelId="{7C6C064A-B20F-44AD-BC3B-2C138142245B}">
      <dgm:prSet phldrT="[Text]"/>
      <dgm:spPr>
        <a:noFill/>
        <a:ln>
          <a:solidFill>
            <a:schemeClr val="tx1"/>
          </a:solidFill>
        </a:ln>
      </dgm:spPr>
      <dgm:t>
        <a:bodyPr/>
        <a:lstStyle/>
        <a:p>
          <a:r>
            <a:rPr lang="fa-IR" dirty="0" smtClean="0">
              <a:solidFill>
                <a:schemeClr val="tx1"/>
              </a:solidFill>
              <a:cs typeface="B Nazanin" pitchFamily="2" charset="-78"/>
            </a:rPr>
            <a:t>افزودنی‌ها</a:t>
          </a:r>
          <a:endParaRPr lang="en-US" dirty="0">
            <a:solidFill>
              <a:schemeClr val="tx1"/>
            </a:solidFill>
            <a:cs typeface="B Nazanin" pitchFamily="2" charset="-78"/>
          </a:endParaRPr>
        </a:p>
      </dgm:t>
    </dgm:pt>
    <dgm:pt modelId="{DD375B51-EB65-466E-8E44-4D6FA18C98F8}" type="parTrans" cxnId="{F853F103-9765-4833-81D3-6D53FC8B5754}">
      <dgm:prSet/>
      <dgm:spPr/>
      <dgm:t>
        <a:bodyPr/>
        <a:lstStyle/>
        <a:p>
          <a:endParaRPr lang="en-US"/>
        </a:p>
      </dgm:t>
    </dgm:pt>
    <dgm:pt modelId="{6776C095-05BF-480E-B7A7-AD65410B994F}" type="sibTrans" cxnId="{F853F103-9765-4833-81D3-6D53FC8B5754}">
      <dgm:prSet/>
      <dgm:spPr/>
      <dgm:t>
        <a:bodyPr/>
        <a:lstStyle/>
        <a:p>
          <a:endParaRPr lang="en-US"/>
        </a:p>
      </dgm:t>
    </dgm:pt>
    <dgm:pt modelId="{AF4C63F9-6E4A-4931-8B6E-D9AD2C8E49BF}" type="pres">
      <dgm:prSet presAssocID="{0469F96F-DE1C-4B14-AF0E-9BD6B5D3C89B}" presName="Name0" presStyleCnt="0">
        <dgm:presLayoutVars>
          <dgm:dir val="rev"/>
          <dgm:animLvl val="lvl"/>
          <dgm:resizeHandles val="exact"/>
        </dgm:presLayoutVars>
      </dgm:prSet>
      <dgm:spPr/>
    </dgm:pt>
    <dgm:pt modelId="{2A0DEE3F-B89C-495D-B54D-CA76B36020B3}" type="pres">
      <dgm:prSet presAssocID="{53BAF4D4-DDBD-47D8-9A6F-6797739A6A73}" presName="parTxOnly" presStyleLbl="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D52A69D-E167-41CA-B6D5-CEF7EEAAF2C3}" type="pres">
      <dgm:prSet presAssocID="{57FE275E-F6AC-4179-A11C-AEA032ACE010}" presName="parTxOnlySpace" presStyleCnt="0"/>
      <dgm:spPr/>
    </dgm:pt>
    <dgm:pt modelId="{615AC0F5-6DC7-4068-8EE6-2145101BE39F}" type="pres">
      <dgm:prSet presAssocID="{059630C1-2369-461C-BD79-6F29EB44B31C}" presName="parTxOnly" presStyleLbl="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53AA3EC-8807-4A91-A52E-08606CB46985}" type="pres">
      <dgm:prSet presAssocID="{7DD945E5-D106-4BEF-982B-238DB29B11D8}" presName="parTxOnlySpace" presStyleCnt="0"/>
      <dgm:spPr/>
    </dgm:pt>
    <dgm:pt modelId="{E8A1D17B-C43A-47EF-BE40-2837C2904CD5}" type="pres">
      <dgm:prSet presAssocID="{7C6C064A-B20F-44AD-BC3B-2C138142245B}" presName="parTxOnly" presStyleLbl="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E298FDC5-525E-4BC1-A742-9653353DB6A8}" type="presOf" srcId="{059630C1-2369-461C-BD79-6F29EB44B31C}" destId="{615AC0F5-6DC7-4068-8EE6-2145101BE39F}" srcOrd="0" destOrd="0" presId="urn:microsoft.com/office/officeart/2005/8/layout/chevron1"/>
    <dgm:cxn modelId="{F853F103-9765-4833-81D3-6D53FC8B5754}" srcId="{0469F96F-DE1C-4B14-AF0E-9BD6B5D3C89B}" destId="{7C6C064A-B20F-44AD-BC3B-2C138142245B}" srcOrd="2" destOrd="0" parTransId="{DD375B51-EB65-466E-8E44-4D6FA18C98F8}" sibTransId="{6776C095-05BF-480E-B7A7-AD65410B994F}"/>
    <dgm:cxn modelId="{0411A00A-7768-4665-88DC-105D69069946}" type="presOf" srcId="{0469F96F-DE1C-4B14-AF0E-9BD6B5D3C89B}" destId="{AF4C63F9-6E4A-4931-8B6E-D9AD2C8E49BF}" srcOrd="0" destOrd="0" presId="urn:microsoft.com/office/officeart/2005/8/layout/chevron1"/>
    <dgm:cxn modelId="{1EB0E57D-60C1-475E-B385-E9915431800A}" srcId="{0469F96F-DE1C-4B14-AF0E-9BD6B5D3C89B}" destId="{059630C1-2369-461C-BD79-6F29EB44B31C}" srcOrd="1" destOrd="0" parTransId="{CBADA1F3-CA7D-4DA1-AEE0-000CD23ABBEE}" sibTransId="{7DD945E5-D106-4BEF-982B-238DB29B11D8}"/>
    <dgm:cxn modelId="{43BFC983-19DD-44F1-A039-2AEA46A421C2}" srcId="{0469F96F-DE1C-4B14-AF0E-9BD6B5D3C89B}" destId="{53BAF4D4-DDBD-47D8-9A6F-6797739A6A73}" srcOrd="0" destOrd="0" parTransId="{B82D6589-13F3-4D80-BA67-6300C7850961}" sibTransId="{57FE275E-F6AC-4179-A11C-AEA032ACE010}"/>
    <dgm:cxn modelId="{88852037-1164-4A99-8400-3B0FAE3335B3}" type="presOf" srcId="{53BAF4D4-DDBD-47D8-9A6F-6797739A6A73}" destId="{2A0DEE3F-B89C-495D-B54D-CA76B36020B3}" srcOrd="0" destOrd="0" presId="urn:microsoft.com/office/officeart/2005/8/layout/chevron1"/>
    <dgm:cxn modelId="{81CCFF58-2AD2-42C8-9AC6-F28295FF0050}" type="presOf" srcId="{7C6C064A-B20F-44AD-BC3B-2C138142245B}" destId="{E8A1D17B-C43A-47EF-BE40-2837C2904CD5}" srcOrd="0" destOrd="0" presId="urn:microsoft.com/office/officeart/2005/8/layout/chevron1"/>
    <dgm:cxn modelId="{293F7177-7836-4EFD-9A22-1DF9F97CC49B}" type="presParOf" srcId="{AF4C63F9-6E4A-4931-8B6E-D9AD2C8E49BF}" destId="{2A0DEE3F-B89C-495D-B54D-CA76B36020B3}" srcOrd="0" destOrd="0" presId="urn:microsoft.com/office/officeart/2005/8/layout/chevron1"/>
    <dgm:cxn modelId="{6B3B4276-CD7A-4A0B-B669-047368110AD7}" type="presParOf" srcId="{AF4C63F9-6E4A-4931-8B6E-D9AD2C8E49BF}" destId="{0D52A69D-E167-41CA-B6D5-CEF7EEAAF2C3}" srcOrd="1" destOrd="0" presId="urn:microsoft.com/office/officeart/2005/8/layout/chevron1"/>
    <dgm:cxn modelId="{1317951C-AA65-4840-95E5-7E2588C6BC1E}" type="presParOf" srcId="{AF4C63F9-6E4A-4931-8B6E-D9AD2C8E49BF}" destId="{615AC0F5-6DC7-4068-8EE6-2145101BE39F}" srcOrd="2" destOrd="0" presId="urn:microsoft.com/office/officeart/2005/8/layout/chevron1"/>
    <dgm:cxn modelId="{720E7ECA-210D-42BF-AD80-37CE8DE0FE6E}" type="presParOf" srcId="{AF4C63F9-6E4A-4931-8B6E-D9AD2C8E49BF}" destId="{353AA3EC-8807-4A91-A52E-08606CB46985}" srcOrd="3" destOrd="0" presId="urn:microsoft.com/office/officeart/2005/8/layout/chevron1"/>
    <dgm:cxn modelId="{21F083CA-83B6-4FE7-A45C-4227393FAFE2}" type="presParOf" srcId="{AF4C63F9-6E4A-4931-8B6E-D9AD2C8E49BF}" destId="{E8A1D17B-C43A-47EF-BE40-2837C2904CD5}" srcOrd="4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6.xml><?xml version="1.0" encoding="utf-8"?>
<dgm:dataModel xmlns:dgm="http://schemas.openxmlformats.org/drawingml/2006/diagram" xmlns:a="http://schemas.openxmlformats.org/drawingml/2006/main">
  <dgm:ptLst>
    <dgm:pt modelId="{0469F96F-DE1C-4B14-AF0E-9BD6B5D3C89B}" type="doc">
      <dgm:prSet loTypeId="urn:microsoft.com/office/officeart/2005/8/layout/chevron1" loCatId="process" qsTypeId="urn:microsoft.com/office/officeart/2005/8/quickstyle/simple1" qsCatId="simple" csTypeId="urn:microsoft.com/office/officeart/2005/8/colors/accent1_2" csCatId="accent1" phldr="1"/>
      <dgm:spPr/>
    </dgm:pt>
    <dgm:pt modelId="{53BAF4D4-DDBD-47D8-9A6F-6797739A6A73}">
      <dgm:prSet phldrT="[Text]" custT="1"/>
      <dgm:spPr>
        <a:noFill/>
        <a:ln>
          <a:solidFill>
            <a:schemeClr val="tx1"/>
          </a:solidFill>
        </a:ln>
      </dgm:spPr>
      <dgm:t>
        <a:bodyPr/>
        <a:lstStyle/>
        <a:p>
          <a:r>
            <a:rPr lang="fa-IR" sz="2400" b="0" dirty="0" smtClean="0">
              <a:solidFill>
                <a:schemeClr val="tx1"/>
              </a:solidFill>
              <a:effectLst/>
              <a:cs typeface="B Nazanin" pitchFamily="2" charset="-78"/>
            </a:rPr>
            <a:t>مقدمه</a:t>
          </a:r>
          <a:endParaRPr lang="en-US" sz="2400" b="0" dirty="0">
            <a:solidFill>
              <a:schemeClr val="tx1"/>
            </a:solidFill>
            <a:effectLst/>
            <a:cs typeface="B Nazanin" pitchFamily="2" charset="-78"/>
          </a:endParaRPr>
        </a:p>
      </dgm:t>
    </dgm:pt>
    <dgm:pt modelId="{B82D6589-13F3-4D80-BA67-6300C7850961}" type="parTrans" cxnId="{43BFC983-19DD-44F1-A039-2AEA46A421C2}">
      <dgm:prSet/>
      <dgm:spPr/>
      <dgm:t>
        <a:bodyPr/>
        <a:lstStyle/>
        <a:p>
          <a:endParaRPr lang="en-US"/>
        </a:p>
      </dgm:t>
    </dgm:pt>
    <dgm:pt modelId="{57FE275E-F6AC-4179-A11C-AEA032ACE010}" type="sibTrans" cxnId="{43BFC983-19DD-44F1-A039-2AEA46A421C2}">
      <dgm:prSet/>
      <dgm:spPr/>
      <dgm:t>
        <a:bodyPr/>
        <a:lstStyle/>
        <a:p>
          <a:endParaRPr lang="en-US"/>
        </a:p>
      </dgm:t>
    </dgm:pt>
    <dgm:pt modelId="{059630C1-2369-461C-BD79-6F29EB44B31C}">
      <dgm:prSet phldrT="[Text]" custT="1"/>
      <dgm:spPr>
        <a:noFill/>
        <a:ln>
          <a:solidFill>
            <a:schemeClr val="tx1"/>
          </a:solidFill>
        </a:ln>
        <a:effectLst>
          <a:innerShdw blurRad="63500" dist="50800" dir="2700000">
            <a:prstClr val="black">
              <a:alpha val="50000"/>
            </a:prstClr>
          </a:innerShdw>
        </a:effectLst>
      </dgm:spPr>
      <dgm:t>
        <a:bodyPr/>
        <a:lstStyle/>
        <a:p>
          <a:r>
            <a:rPr lang="fa-IR" sz="3200" b="1" dirty="0" smtClean="0">
              <a:solidFill>
                <a:srgbClr val="8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Nazanin" pitchFamily="2" charset="-78"/>
            </a:rPr>
            <a:t>فرایند</a:t>
          </a:r>
          <a:endParaRPr lang="en-US" sz="3200" b="1" dirty="0">
            <a:solidFill>
              <a:srgbClr val="800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cs typeface="B Nazanin" pitchFamily="2" charset="-78"/>
          </a:endParaRPr>
        </a:p>
      </dgm:t>
    </dgm:pt>
    <dgm:pt modelId="{CBADA1F3-CA7D-4DA1-AEE0-000CD23ABBEE}" type="parTrans" cxnId="{1EB0E57D-60C1-475E-B385-E9915431800A}">
      <dgm:prSet/>
      <dgm:spPr/>
      <dgm:t>
        <a:bodyPr/>
        <a:lstStyle/>
        <a:p>
          <a:endParaRPr lang="en-US"/>
        </a:p>
      </dgm:t>
    </dgm:pt>
    <dgm:pt modelId="{7DD945E5-D106-4BEF-982B-238DB29B11D8}" type="sibTrans" cxnId="{1EB0E57D-60C1-475E-B385-E9915431800A}">
      <dgm:prSet/>
      <dgm:spPr/>
      <dgm:t>
        <a:bodyPr/>
        <a:lstStyle/>
        <a:p>
          <a:endParaRPr lang="en-US"/>
        </a:p>
      </dgm:t>
    </dgm:pt>
    <dgm:pt modelId="{7C6C064A-B20F-44AD-BC3B-2C138142245B}">
      <dgm:prSet phldrT="[Text]"/>
      <dgm:spPr>
        <a:noFill/>
        <a:ln>
          <a:solidFill>
            <a:schemeClr val="tx1"/>
          </a:solidFill>
        </a:ln>
      </dgm:spPr>
      <dgm:t>
        <a:bodyPr/>
        <a:lstStyle/>
        <a:p>
          <a:r>
            <a:rPr lang="fa-IR" dirty="0" smtClean="0">
              <a:solidFill>
                <a:schemeClr val="tx1"/>
              </a:solidFill>
              <a:cs typeface="B Nazanin" pitchFamily="2" charset="-78"/>
            </a:rPr>
            <a:t>افزودنی‌ها</a:t>
          </a:r>
          <a:endParaRPr lang="en-US" dirty="0">
            <a:solidFill>
              <a:schemeClr val="tx1"/>
            </a:solidFill>
            <a:cs typeface="B Nazanin" pitchFamily="2" charset="-78"/>
          </a:endParaRPr>
        </a:p>
      </dgm:t>
    </dgm:pt>
    <dgm:pt modelId="{DD375B51-EB65-466E-8E44-4D6FA18C98F8}" type="parTrans" cxnId="{F853F103-9765-4833-81D3-6D53FC8B5754}">
      <dgm:prSet/>
      <dgm:spPr/>
      <dgm:t>
        <a:bodyPr/>
        <a:lstStyle/>
        <a:p>
          <a:endParaRPr lang="en-US"/>
        </a:p>
      </dgm:t>
    </dgm:pt>
    <dgm:pt modelId="{6776C095-05BF-480E-B7A7-AD65410B994F}" type="sibTrans" cxnId="{F853F103-9765-4833-81D3-6D53FC8B5754}">
      <dgm:prSet/>
      <dgm:spPr/>
      <dgm:t>
        <a:bodyPr/>
        <a:lstStyle/>
        <a:p>
          <a:endParaRPr lang="en-US"/>
        </a:p>
      </dgm:t>
    </dgm:pt>
    <dgm:pt modelId="{AF4C63F9-6E4A-4931-8B6E-D9AD2C8E49BF}" type="pres">
      <dgm:prSet presAssocID="{0469F96F-DE1C-4B14-AF0E-9BD6B5D3C89B}" presName="Name0" presStyleCnt="0">
        <dgm:presLayoutVars>
          <dgm:dir val="rev"/>
          <dgm:animLvl val="lvl"/>
          <dgm:resizeHandles val="exact"/>
        </dgm:presLayoutVars>
      </dgm:prSet>
      <dgm:spPr/>
    </dgm:pt>
    <dgm:pt modelId="{2A0DEE3F-B89C-495D-B54D-CA76B36020B3}" type="pres">
      <dgm:prSet presAssocID="{53BAF4D4-DDBD-47D8-9A6F-6797739A6A73}" presName="parTxOnly" presStyleLbl="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D52A69D-E167-41CA-B6D5-CEF7EEAAF2C3}" type="pres">
      <dgm:prSet presAssocID="{57FE275E-F6AC-4179-A11C-AEA032ACE010}" presName="parTxOnlySpace" presStyleCnt="0"/>
      <dgm:spPr/>
    </dgm:pt>
    <dgm:pt modelId="{615AC0F5-6DC7-4068-8EE6-2145101BE39F}" type="pres">
      <dgm:prSet presAssocID="{059630C1-2369-461C-BD79-6F29EB44B31C}" presName="parTxOnly" presStyleLbl="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53AA3EC-8807-4A91-A52E-08606CB46985}" type="pres">
      <dgm:prSet presAssocID="{7DD945E5-D106-4BEF-982B-238DB29B11D8}" presName="parTxOnlySpace" presStyleCnt="0"/>
      <dgm:spPr/>
    </dgm:pt>
    <dgm:pt modelId="{E8A1D17B-C43A-47EF-BE40-2837C2904CD5}" type="pres">
      <dgm:prSet presAssocID="{7C6C064A-B20F-44AD-BC3B-2C138142245B}" presName="parTxOnly" presStyleLbl="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F853F103-9765-4833-81D3-6D53FC8B5754}" srcId="{0469F96F-DE1C-4B14-AF0E-9BD6B5D3C89B}" destId="{7C6C064A-B20F-44AD-BC3B-2C138142245B}" srcOrd="2" destOrd="0" parTransId="{DD375B51-EB65-466E-8E44-4D6FA18C98F8}" sibTransId="{6776C095-05BF-480E-B7A7-AD65410B994F}"/>
    <dgm:cxn modelId="{1EB0E57D-60C1-475E-B385-E9915431800A}" srcId="{0469F96F-DE1C-4B14-AF0E-9BD6B5D3C89B}" destId="{059630C1-2369-461C-BD79-6F29EB44B31C}" srcOrd="1" destOrd="0" parTransId="{CBADA1F3-CA7D-4DA1-AEE0-000CD23ABBEE}" sibTransId="{7DD945E5-D106-4BEF-982B-238DB29B11D8}"/>
    <dgm:cxn modelId="{7C3D8661-5DDB-44AA-9CB5-AF31D578A4CD}" type="presOf" srcId="{0469F96F-DE1C-4B14-AF0E-9BD6B5D3C89B}" destId="{AF4C63F9-6E4A-4931-8B6E-D9AD2C8E49BF}" srcOrd="0" destOrd="0" presId="urn:microsoft.com/office/officeart/2005/8/layout/chevron1"/>
    <dgm:cxn modelId="{E6BC7C3B-9443-4BB1-82B5-BFA32444DD33}" type="presOf" srcId="{059630C1-2369-461C-BD79-6F29EB44B31C}" destId="{615AC0F5-6DC7-4068-8EE6-2145101BE39F}" srcOrd="0" destOrd="0" presId="urn:microsoft.com/office/officeart/2005/8/layout/chevron1"/>
    <dgm:cxn modelId="{34710318-6841-41B9-9337-5DE1161EC20E}" type="presOf" srcId="{53BAF4D4-DDBD-47D8-9A6F-6797739A6A73}" destId="{2A0DEE3F-B89C-495D-B54D-CA76B36020B3}" srcOrd="0" destOrd="0" presId="urn:microsoft.com/office/officeart/2005/8/layout/chevron1"/>
    <dgm:cxn modelId="{43BFC983-19DD-44F1-A039-2AEA46A421C2}" srcId="{0469F96F-DE1C-4B14-AF0E-9BD6B5D3C89B}" destId="{53BAF4D4-DDBD-47D8-9A6F-6797739A6A73}" srcOrd="0" destOrd="0" parTransId="{B82D6589-13F3-4D80-BA67-6300C7850961}" sibTransId="{57FE275E-F6AC-4179-A11C-AEA032ACE010}"/>
    <dgm:cxn modelId="{EE44E891-D764-4C3D-9D63-C45DAD234880}" type="presOf" srcId="{7C6C064A-B20F-44AD-BC3B-2C138142245B}" destId="{E8A1D17B-C43A-47EF-BE40-2837C2904CD5}" srcOrd="0" destOrd="0" presId="urn:microsoft.com/office/officeart/2005/8/layout/chevron1"/>
    <dgm:cxn modelId="{A455354F-000F-4CA3-9A88-ED8BD4329121}" type="presParOf" srcId="{AF4C63F9-6E4A-4931-8B6E-D9AD2C8E49BF}" destId="{2A0DEE3F-B89C-495D-B54D-CA76B36020B3}" srcOrd="0" destOrd="0" presId="urn:microsoft.com/office/officeart/2005/8/layout/chevron1"/>
    <dgm:cxn modelId="{93C2737B-9CF9-4A74-BE56-A3B485AC020E}" type="presParOf" srcId="{AF4C63F9-6E4A-4931-8B6E-D9AD2C8E49BF}" destId="{0D52A69D-E167-41CA-B6D5-CEF7EEAAF2C3}" srcOrd="1" destOrd="0" presId="urn:microsoft.com/office/officeart/2005/8/layout/chevron1"/>
    <dgm:cxn modelId="{42AAFB62-AD00-4D3C-B4B1-D518DA72999F}" type="presParOf" srcId="{AF4C63F9-6E4A-4931-8B6E-D9AD2C8E49BF}" destId="{615AC0F5-6DC7-4068-8EE6-2145101BE39F}" srcOrd="2" destOrd="0" presId="urn:microsoft.com/office/officeart/2005/8/layout/chevron1"/>
    <dgm:cxn modelId="{4524A585-AE9C-4646-ACA9-5BD4183FA44D}" type="presParOf" srcId="{AF4C63F9-6E4A-4931-8B6E-D9AD2C8E49BF}" destId="{353AA3EC-8807-4A91-A52E-08606CB46985}" srcOrd="3" destOrd="0" presId="urn:microsoft.com/office/officeart/2005/8/layout/chevron1"/>
    <dgm:cxn modelId="{5AE51F96-8B2D-439F-A07D-B713A1F7378A}" type="presParOf" srcId="{AF4C63F9-6E4A-4931-8B6E-D9AD2C8E49BF}" destId="{E8A1D17B-C43A-47EF-BE40-2837C2904CD5}" srcOrd="4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7.xml><?xml version="1.0" encoding="utf-8"?>
<dgm:dataModel xmlns:dgm="http://schemas.openxmlformats.org/drawingml/2006/diagram" xmlns:a="http://schemas.openxmlformats.org/drawingml/2006/main">
  <dgm:ptLst>
    <dgm:pt modelId="{0469F96F-DE1C-4B14-AF0E-9BD6B5D3C89B}" type="doc">
      <dgm:prSet loTypeId="urn:microsoft.com/office/officeart/2005/8/layout/chevron1" loCatId="process" qsTypeId="urn:microsoft.com/office/officeart/2005/8/quickstyle/simple1" qsCatId="simple" csTypeId="urn:microsoft.com/office/officeart/2005/8/colors/accent1_2" csCatId="accent1" phldr="1"/>
      <dgm:spPr/>
    </dgm:pt>
    <dgm:pt modelId="{53BAF4D4-DDBD-47D8-9A6F-6797739A6A73}">
      <dgm:prSet phldrT="[Text]" custT="1"/>
      <dgm:spPr>
        <a:noFill/>
        <a:ln>
          <a:solidFill>
            <a:schemeClr val="tx1"/>
          </a:solidFill>
        </a:ln>
      </dgm:spPr>
      <dgm:t>
        <a:bodyPr/>
        <a:lstStyle/>
        <a:p>
          <a:r>
            <a:rPr lang="fa-IR" sz="2400" b="0" dirty="0" smtClean="0">
              <a:solidFill>
                <a:schemeClr val="tx1"/>
              </a:solidFill>
              <a:effectLst/>
              <a:cs typeface="B Nazanin" pitchFamily="2" charset="-78"/>
            </a:rPr>
            <a:t>مقدمه</a:t>
          </a:r>
          <a:endParaRPr lang="en-US" sz="2400" b="0" dirty="0">
            <a:solidFill>
              <a:schemeClr val="tx1"/>
            </a:solidFill>
            <a:effectLst/>
            <a:cs typeface="B Nazanin" pitchFamily="2" charset="-78"/>
          </a:endParaRPr>
        </a:p>
      </dgm:t>
    </dgm:pt>
    <dgm:pt modelId="{B82D6589-13F3-4D80-BA67-6300C7850961}" type="parTrans" cxnId="{43BFC983-19DD-44F1-A039-2AEA46A421C2}">
      <dgm:prSet/>
      <dgm:spPr/>
      <dgm:t>
        <a:bodyPr/>
        <a:lstStyle/>
        <a:p>
          <a:endParaRPr lang="en-US"/>
        </a:p>
      </dgm:t>
    </dgm:pt>
    <dgm:pt modelId="{57FE275E-F6AC-4179-A11C-AEA032ACE010}" type="sibTrans" cxnId="{43BFC983-19DD-44F1-A039-2AEA46A421C2}">
      <dgm:prSet/>
      <dgm:spPr/>
      <dgm:t>
        <a:bodyPr/>
        <a:lstStyle/>
        <a:p>
          <a:endParaRPr lang="en-US"/>
        </a:p>
      </dgm:t>
    </dgm:pt>
    <dgm:pt modelId="{059630C1-2369-461C-BD79-6F29EB44B31C}">
      <dgm:prSet phldrT="[Text]" custT="1"/>
      <dgm:spPr>
        <a:noFill/>
        <a:ln>
          <a:solidFill>
            <a:schemeClr val="tx1"/>
          </a:solidFill>
        </a:ln>
        <a:effectLst>
          <a:innerShdw blurRad="63500" dist="50800" dir="2700000">
            <a:prstClr val="black">
              <a:alpha val="50000"/>
            </a:prstClr>
          </a:innerShdw>
        </a:effectLst>
      </dgm:spPr>
      <dgm:t>
        <a:bodyPr/>
        <a:lstStyle/>
        <a:p>
          <a:r>
            <a:rPr lang="fa-IR" sz="3200" b="1" dirty="0" smtClean="0">
              <a:solidFill>
                <a:srgbClr val="8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Nazanin" pitchFamily="2" charset="-78"/>
            </a:rPr>
            <a:t>فرایند</a:t>
          </a:r>
          <a:endParaRPr lang="en-US" sz="3200" b="1" dirty="0">
            <a:solidFill>
              <a:srgbClr val="800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cs typeface="B Nazanin" pitchFamily="2" charset="-78"/>
          </a:endParaRPr>
        </a:p>
      </dgm:t>
    </dgm:pt>
    <dgm:pt modelId="{CBADA1F3-CA7D-4DA1-AEE0-000CD23ABBEE}" type="parTrans" cxnId="{1EB0E57D-60C1-475E-B385-E9915431800A}">
      <dgm:prSet/>
      <dgm:spPr/>
      <dgm:t>
        <a:bodyPr/>
        <a:lstStyle/>
        <a:p>
          <a:endParaRPr lang="en-US"/>
        </a:p>
      </dgm:t>
    </dgm:pt>
    <dgm:pt modelId="{7DD945E5-D106-4BEF-982B-238DB29B11D8}" type="sibTrans" cxnId="{1EB0E57D-60C1-475E-B385-E9915431800A}">
      <dgm:prSet/>
      <dgm:spPr/>
      <dgm:t>
        <a:bodyPr/>
        <a:lstStyle/>
        <a:p>
          <a:endParaRPr lang="en-US"/>
        </a:p>
      </dgm:t>
    </dgm:pt>
    <dgm:pt modelId="{7C6C064A-B20F-44AD-BC3B-2C138142245B}">
      <dgm:prSet phldrT="[Text]"/>
      <dgm:spPr>
        <a:noFill/>
        <a:ln>
          <a:solidFill>
            <a:schemeClr val="tx1"/>
          </a:solidFill>
        </a:ln>
      </dgm:spPr>
      <dgm:t>
        <a:bodyPr/>
        <a:lstStyle/>
        <a:p>
          <a:r>
            <a:rPr lang="fa-IR" dirty="0" smtClean="0">
              <a:solidFill>
                <a:schemeClr val="tx1"/>
              </a:solidFill>
              <a:cs typeface="B Nazanin" pitchFamily="2" charset="-78"/>
            </a:rPr>
            <a:t>افزودنی‌ها</a:t>
          </a:r>
          <a:endParaRPr lang="en-US" dirty="0">
            <a:solidFill>
              <a:schemeClr val="tx1"/>
            </a:solidFill>
            <a:cs typeface="B Nazanin" pitchFamily="2" charset="-78"/>
          </a:endParaRPr>
        </a:p>
      </dgm:t>
    </dgm:pt>
    <dgm:pt modelId="{DD375B51-EB65-466E-8E44-4D6FA18C98F8}" type="parTrans" cxnId="{F853F103-9765-4833-81D3-6D53FC8B5754}">
      <dgm:prSet/>
      <dgm:spPr/>
      <dgm:t>
        <a:bodyPr/>
        <a:lstStyle/>
        <a:p>
          <a:endParaRPr lang="en-US"/>
        </a:p>
      </dgm:t>
    </dgm:pt>
    <dgm:pt modelId="{6776C095-05BF-480E-B7A7-AD65410B994F}" type="sibTrans" cxnId="{F853F103-9765-4833-81D3-6D53FC8B5754}">
      <dgm:prSet/>
      <dgm:spPr/>
      <dgm:t>
        <a:bodyPr/>
        <a:lstStyle/>
        <a:p>
          <a:endParaRPr lang="en-US"/>
        </a:p>
      </dgm:t>
    </dgm:pt>
    <dgm:pt modelId="{AF4C63F9-6E4A-4931-8B6E-D9AD2C8E49BF}" type="pres">
      <dgm:prSet presAssocID="{0469F96F-DE1C-4B14-AF0E-9BD6B5D3C89B}" presName="Name0" presStyleCnt="0">
        <dgm:presLayoutVars>
          <dgm:dir val="rev"/>
          <dgm:animLvl val="lvl"/>
          <dgm:resizeHandles val="exact"/>
        </dgm:presLayoutVars>
      </dgm:prSet>
      <dgm:spPr/>
    </dgm:pt>
    <dgm:pt modelId="{2A0DEE3F-B89C-495D-B54D-CA76B36020B3}" type="pres">
      <dgm:prSet presAssocID="{53BAF4D4-DDBD-47D8-9A6F-6797739A6A73}" presName="parTxOnly" presStyleLbl="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D52A69D-E167-41CA-B6D5-CEF7EEAAF2C3}" type="pres">
      <dgm:prSet presAssocID="{57FE275E-F6AC-4179-A11C-AEA032ACE010}" presName="parTxOnlySpace" presStyleCnt="0"/>
      <dgm:spPr/>
    </dgm:pt>
    <dgm:pt modelId="{615AC0F5-6DC7-4068-8EE6-2145101BE39F}" type="pres">
      <dgm:prSet presAssocID="{059630C1-2369-461C-BD79-6F29EB44B31C}" presName="parTxOnly" presStyleLbl="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53AA3EC-8807-4A91-A52E-08606CB46985}" type="pres">
      <dgm:prSet presAssocID="{7DD945E5-D106-4BEF-982B-238DB29B11D8}" presName="parTxOnlySpace" presStyleCnt="0"/>
      <dgm:spPr/>
    </dgm:pt>
    <dgm:pt modelId="{E8A1D17B-C43A-47EF-BE40-2837C2904CD5}" type="pres">
      <dgm:prSet presAssocID="{7C6C064A-B20F-44AD-BC3B-2C138142245B}" presName="parTxOnly" presStyleLbl="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FB608A90-77EA-4F8D-B8E4-1DC9E5DCF95E}" type="presOf" srcId="{53BAF4D4-DDBD-47D8-9A6F-6797739A6A73}" destId="{2A0DEE3F-B89C-495D-B54D-CA76B36020B3}" srcOrd="0" destOrd="0" presId="urn:microsoft.com/office/officeart/2005/8/layout/chevron1"/>
    <dgm:cxn modelId="{71A525F1-7DCA-45A2-8EBD-9812D5A51956}" type="presOf" srcId="{059630C1-2369-461C-BD79-6F29EB44B31C}" destId="{615AC0F5-6DC7-4068-8EE6-2145101BE39F}" srcOrd="0" destOrd="0" presId="urn:microsoft.com/office/officeart/2005/8/layout/chevron1"/>
    <dgm:cxn modelId="{F853F103-9765-4833-81D3-6D53FC8B5754}" srcId="{0469F96F-DE1C-4B14-AF0E-9BD6B5D3C89B}" destId="{7C6C064A-B20F-44AD-BC3B-2C138142245B}" srcOrd="2" destOrd="0" parTransId="{DD375B51-EB65-466E-8E44-4D6FA18C98F8}" sibTransId="{6776C095-05BF-480E-B7A7-AD65410B994F}"/>
    <dgm:cxn modelId="{1EB0E57D-60C1-475E-B385-E9915431800A}" srcId="{0469F96F-DE1C-4B14-AF0E-9BD6B5D3C89B}" destId="{059630C1-2369-461C-BD79-6F29EB44B31C}" srcOrd="1" destOrd="0" parTransId="{CBADA1F3-CA7D-4DA1-AEE0-000CD23ABBEE}" sibTransId="{7DD945E5-D106-4BEF-982B-238DB29B11D8}"/>
    <dgm:cxn modelId="{5CB1D002-EAC5-4664-874D-CB971FDA8A80}" type="presOf" srcId="{0469F96F-DE1C-4B14-AF0E-9BD6B5D3C89B}" destId="{AF4C63F9-6E4A-4931-8B6E-D9AD2C8E49BF}" srcOrd="0" destOrd="0" presId="urn:microsoft.com/office/officeart/2005/8/layout/chevron1"/>
    <dgm:cxn modelId="{2CD267C4-2D1E-4DD1-8EE5-2F25B5AB4CF0}" type="presOf" srcId="{7C6C064A-B20F-44AD-BC3B-2C138142245B}" destId="{E8A1D17B-C43A-47EF-BE40-2837C2904CD5}" srcOrd="0" destOrd="0" presId="urn:microsoft.com/office/officeart/2005/8/layout/chevron1"/>
    <dgm:cxn modelId="{43BFC983-19DD-44F1-A039-2AEA46A421C2}" srcId="{0469F96F-DE1C-4B14-AF0E-9BD6B5D3C89B}" destId="{53BAF4D4-DDBD-47D8-9A6F-6797739A6A73}" srcOrd="0" destOrd="0" parTransId="{B82D6589-13F3-4D80-BA67-6300C7850961}" sibTransId="{57FE275E-F6AC-4179-A11C-AEA032ACE010}"/>
    <dgm:cxn modelId="{7C9941D7-6F0E-4F94-B4E8-B3D0D71CF395}" type="presParOf" srcId="{AF4C63F9-6E4A-4931-8B6E-D9AD2C8E49BF}" destId="{2A0DEE3F-B89C-495D-B54D-CA76B36020B3}" srcOrd="0" destOrd="0" presId="urn:microsoft.com/office/officeart/2005/8/layout/chevron1"/>
    <dgm:cxn modelId="{79204E9E-73C5-41C4-AF5C-A09EA4B046F1}" type="presParOf" srcId="{AF4C63F9-6E4A-4931-8B6E-D9AD2C8E49BF}" destId="{0D52A69D-E167-41CA-B6D5-CEF7EEAAF2C3}" srcOrd="1" destOrd="0" presId="urn:microsoft.com/office/officeart/2005/8/layout/chevron1"/>
    <dgm:cxn modelId="{FCFA86C1-1B20-4265-B7EE-1AD31D51EC52}" type="presParOf" srcId="{AF4C63F9-6E4A-4931-8B6E-D9AD2C8E49BF}" destId="{615AC0F5-6DC7-4068-8EE6-2145101BE39F}" srcOrd="2" destOrd="0" presId="urn:microsoft.com/office/officeart/2005/8/layout/chevron1"/>
    <dgm:cxn modelId="{592E96E6-70E7-4734-8665-5CDE946E4C90}" type="presParOf" srcId="{AF4C63F9-6E4A-4931-8B6E-D9AD2C8E49BF}" destId="{353AA3EC-8807-4A91-A52E-08606CB46985}" srcOrd="3" destOrd="0" presId="urn:microsoft.com/office/officeart/2005/8/layout/chevron1"/>
    <dgm:cxn modelId="{E48498BF-DBCA-43E5-BE1E-7C3B93DB619A}" type="presParOf" srcId="{AF4C63F9-6E4A-4931-8B6E-D9AD2C8E49BF}" destId="{E8A1D17B-C43A-47EF-BE40-2837C2904CD5}" srcOrd="4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8.xml><?xml version="1.0" encoding="utf-8"?>
<dgm:dataModel xmlns:dgm="http://schemas.openxmlformats.org/drawingml/2006/diagram" xmlns:a="http://schemas.openxmlformats.org/drawingml/2006/main">
  <dgm:ptLst>
    <dgm:pt modelId="{865FAC1C-4D15-4412-AC7D-F8B1347BBE8E}" type="doc">
      <dgm:prSet loTypeId="urn:microsoft.com/office/officeart/2005/8/layout/process2" loCatId="process" qsTypeId="urn:microsoft.com/office/officeart/2005/8/quickstyle/simple3" qsCatId="simple" csTypeId="urn:microsoft.com/office/officeart/2005/8/colors/accent0_1" csCatId="mainScheme" phldr="1"/>
      <dgm:spPr/>
    </dgm:pt>
    <dgm:pt modelId="{D1491306-AD7C-4E9C-9BB9-6D0B8CBD0E22}">
      <dgm:prSet phldrT="[Text]" custT="1"/>
      <dgm:spPr/>
      <dgm:t>
        <a:bodyPr/>
        <a:lstStyle/>
        <a:p>
          <a:r>
            <a:rPr lang="fa-IR" sz="2800" b="1" dirty="0" smtClean="0">
              <a:effectLst/>
              <a:cs typeface="B Nazanin" panose="00000400000000000000" pitchFamily="2" charset="-78"/>
            </a:rPr>
            <a:t>فشردگی</a:t>
          </a:r>
          <a:endParaRPr lang="en-US" sz="2800" b="1" dirty="0">
            <a:effectLst/>
            <a:cs typeface="B Nazanin" panose="00000400000000000000" pitchFamily="2" charset="-78"/>
          </a:endParaRPr>
        </a:p>
      </dgm:t>
    </dgm:pt>
    <dgm:pt modelId="{E052E71D-D882-4733-857C-CF3FB612AD6A}" type="parTrans" cxnId="{482B13F0-CD8B-4480-A4AB-BAD82BF897A1}">
      <dgm:prSet/>
      <dgm:spPr/>
      <dgm:t>
        <a:bodyPr/>
        <a:lstStyle/>
        <a:p>
          <a:endParaRPr lang="en-US" sz="2400" b="1">
            <a:effectLst/>
            <a:cs typeface="B Nazanin" panose="00000400000000000000" pitchFamily="2" charset="-78"/>
          </a:endParaRPr>
        </a:p>
      </dgm:t>
    </dgm:pt>
    <dgm:pt modelId="{30EBCB04-2700-4EE7-87BF-40214D2F7075}" type="sibTrans" cxnId="{482B13F0-CD8B-4480-A4AB-BAD82BF897A1}">
      <dgm:prSet custT="1"/>
      <dgm:spPr/>
      <dgm:t>
        <a:bodyPr/>
        <a:lstStyle/>
        <a:p>
          <a:endParaRPr lang="en-US" sz="1600" b="1">
            <a:effectLst/>
            <a:cs typeface="B Nazanin" panose="00000400000000000000" pitchFamily="2" charset="-78"/>
          </a:endParaRPr>
        </a:p>
      </dgm:t>
    </dgm:pt>
    <dgm:pt modelId="{8F7D3AD8-BF1B-4EC3-AF2C-C9A6AAA07595}">
      <dgm:prSet phldrT="[Text]" custT="1"/>
      <dgm:spPr/>
      <dgm:t>
        <a:bodyPr/>
        <a:lstStyle/>
        <a:p>
          <a:r>
            <a:rPr lang="fa-IR" sz="2800" b="1" dirty="0" smtClean="0">
              <a:effectLst/>
              <a:cs typeface="B Nazanin" panose="00000400000000000000" pitchFamily="2" charset="-78"/>
            </a:rPr>
            <a:t>تراکم</a:t>
          </a:r>
          <a:endParaRPr lang="en-US" sz="2800" b="1" dirty="0">
            <a:effectLst/>
            <a:cs typeface="B Nazanin" panose="00000400000000000000" pitchFamily="2" charset="-78"/>
          </a:endParaRPr>
        </a:p>
      </dgm:t>
    </dgm:pt>
    <dgm:pt modelId="{8314870F-1581-4F77-86E2-88682C80781E}" type="parTrans" cxnId="{61D69804-DC79-49D3-ADFB-5C7DC3E5C4FF}">
      <dgm:prSet/>
      <dgm:spPr/>
      <dgm:t>
        <a:bodyPr/>
        <a:lstStyle/>
        <a:p>
          <a:endParaRPr lang="en-US" sz="2400" b="1">
            <a:effectLst/>
            <a:cs typeface="B Nazanin" panose="00000400000000000000" pitchFamily="2" charset="-78"/>
          </a:endParaRPr>
        </a:p>
      </dgm:t>
    </dgm:pt>
    <dgm:pt modelId="{963D8195-622B-4F50-AA54-490C0C2C453C}" type="sibTrans" cxnId="{61D69804-DC79-49D3-ADFB-5C7DC3E5C4FF}">
      <dgm:prSet custT="1"/>
      <dgm:spPr/>
      <dgm:t>
        <a:bodyPr/>
        <a:lstStyle/>
        <a:p>
          <a:endParaRPr lang="en-US" sz="1600" b="1">
            <a:effectLst/>
            <a:cs typeface="B Nazanin" panose="00000400000000000000" pitchFamily="2" charset="-78"/>
          </a:endParaRPr>
        </a:p>
      </dgm:t>
    </dgm:pt>
    <dgm:pt modelId="{81CFEB12-AE37-452C-8350-1AF1387373D9}">
      <dgm:prSet phldrT="[Text]" custT="1"/>
      <dgm:spPr/>
      <dgm:t>
        <a:bodyPr/>
        <a:lstStyle/>
        <a:p>
          <a:r>
            <a:rPr lang="fa-IR" sz="2800" b="1" dirty="0" smtClean="0">
              <a:effectLst/>
              <a:cs typeface="B Nazanin" panose="00000400000000000000" pitchFamily="2" charset="-78"/>
            </a:rPr>
            <a:t>جهت یافتگی</a:t>
          </a:r>
          <a:endParaRPr lang="en-US" sz="2800" b="1" dirty="0">
            <a:effectLst/>
            <a:cs typeface="B Nazanin" panose="00000400000000000000" pitchFamily="2" charset="-78"/>
          </a:endParaRPr>
        </a:p>
      </dgm:t>
    </dgm:pt>
    <dgm:pt modelId="{3C15C0FE-D7E3-4A57-93DF-94DC66CFC803}" type="parTrans" cxnId="{17A416F8-B7E2-458E-A257-FCC11D7C0DB2}">
      <dgm:prSet/>
      <dgm:spPr/>
      <dgm:t>
        <a:bodyPr/>
        <a:lstStyle/>
        <a:p>
          <a:endParaRPr lang="en-US" sz="2400" b="1">
            <a:effectLst/>
            <a:cs typeface="B Nazanin" panose="00000400000000000000" pitchFamily="2" charset="-78"/>
          </a:endParaRPr>
        </a:p>
      </dgm:t>
    </dgm:pt>
    <dgm:pt modelId="{7FA7802C-3425-42C6-AAEF-FB2B3EB2AC9C}" type="sibTrans" cxnId="{17A416F8-B7E2-458E-A257-FCC11D7C0DB2}">
      <dgm:prSet/>
      <dgm:spPr/>
      <dgm:t>
        <a:bodyPr/>
        <a:lstStyle/>
        <a:p>
          <a:endParaRPr lang="en-US" sz="2400" b="1">
            <a:effectLst/>
            <a:cs typeface="B Nazanin" panose="00000400000000000000" pitchFamily="2" charset="-78"/>
          </a:endParaRPr>
        </a:p>
      </dgm:t>
    </dgm:pt>
    <dgm:pt modelId="{D661086C-4F36-4592-972E-6F437106A51F}">
      <dgm:prSet phldrT="[Text]" custT="1"/>
      <dgm:spPr/>
      <dgm:t>
        <a:bodyPr/>
        <a:lstStyle/>
        <a:p>
          <a:r>
            <a:rPr lang="fa-IR" sz="2800" b="1" dirty="0" smtClean="0">
              <a:effectLst/>
              <a:cs typeface="B Nazanin" panose="00000400000000000000" pitchFamily="2" charset="-78"/>
            </a:rPr>
            <a:t>امتزاج</a:t>
          </a:r>
          <a:endParaRPr lang="en-US" sz="2800" b="1" dirty="0">
            <a:effectLst/>
            <a:cs typeface="B Nazanin" panose="00000400000000000000" pitchFamily="2" charset="-78"/>
          </a:endParaRPr>
        </a:p>
      </dgm:t>
    </dgm:pt>
    <dgm:pt modelId="{04D15FCC-EB5F-421B-9F03-BA0549C7B37E}" type="parTrans" cxnId="{2F61CD7B-F355-403C-90D0-0B2C6FEB5461}">
      <dgm:prSet/>
      <dgm:spPr/>
      <dgm:t>
        <a:bodyPr/>
        <a:lstStyle/>
        <a:p>
          <a:endParaRPr lang="en-US" sz="2400" b="1">
            <a:effectLst/>
            <a:cs typeface="B Nazanin" panose="00000400000000000000" pitchFamily="2" charset="-78"/>
          </a:endParaRPr>
        </a:p>
      </dgm:t>
    </dgm:pt>
    <dgm:pt modelId="{61BF3CAA-BF14-4A17-B942-A37905C0E8B6}" type="sibTrans" cxnId="{2F61CD7B-F355-403C-90D0-0B2C6FEB5461}">
      <dgm:prSet custT="1"/>
      <dgm:spPr/>
      <dgm:t>
        <a:bodyPr/>
        <a:lstStyle/>
        <a:p>
          <a:endParaRPr lang="en-US" sz="1600" b="1">
            <a:effectLst/>
            <a:cs typeface="B Nazanin" panose="00000400000000000000" pitchFamily="2" charset="-78"/>
          </a:endParaRPr>
        </a:p>
      </dgm:t>
    </dgm:pt>
    <dgm:pt modelId="{F75FCEC2-3A22-4BBA-8A5C-84FA98D57837}" type="pres">
      <dgm:prSet presAssocID="{865FAC1C-4D15-4412-AC7D-F8B1347BBE8E}" presName="linearFlow" presStyleCnt="0">
        <dgm:presLayoutVars>
          <dgm:resizeHandles val="exact"/>
        </dgm:presLayoutVars>
      </dgm:prSet>
      <dgm:spPr/>
    </dgm:pt>
    <dgm:pt modelId="{984575EF-2BB9-4821-B9EC-7C4D5387AF7D}" type="pres">
      <dgm:prSet presAssocID="{D1491306-AD7C-4E9C-9BB9-6D0B8CBD0E22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9773A4D-EF97-456D-A98F-BDB5E569D417}" type="pres">
      <dgm:prSet presAssocID="{30EBCB04-2700-4EE7-87BF-40214D2F7075}" presName="sibTrans" presStyleLbl="sibTrans2D1" presStyleIdx="0" presStyleCnt="3"/>
      <dgm:spPr/>
      <dgm:t>
        <a:bodyPr/>
        <a:lstStyle/>
        <a:p>
          <a:endParaRPr lang="en-US"/>
        </a:p>
      </dgm:t>
    </dgm:pt>
    <dgm:pt modelId="{019B0B0D-C8DD-4235-A734-8263990E9A49}" type="pres">
      <dgm:prSet presAssocID="{30EBCB04-2700-4EE7-87BF-40214D2F7075}" presName="connectorText" presStyleLbl="sibTrans2D1" presStyleIdx="0" presStyleCnt="3"/>
      <dgm:spPr/>
      <dgm:t>
        <a:bodyPr/>
        <a:lstStyle/>
        <a:p>
          <a:endParaRPr lang="en-US"/>
        </a:p>
      </dgm:t>
    </dgm:pt>
    <dgm:pt modelId="{A48FC30E-8497-44E9-9C58-60DCF9FF614C}" type="pres">
      <dgm:prSet presAssocID="{8F7D3AD8-BF1B-4EC3-AF2C-C9A6AAA07595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B523C47-CAD4-485C-A8C0-3329D00B3FCB}" type="pres">
      <dgm:prSet presAssocID="{963D8195-622B-4F50-AA54-490C0C2C453C}" presName="sibTrans" presStyleLbl="sibTrans2D1" presStyleIdx="1" presStyleCnt="3"/>
      <dgm:spPr/>
      <dgm:t>
        <a:bodyPr/>
        <a:lstStyle/>
        <a:p>
          <a:endParaRPr lang="en-US"/>
        </a:p>
      </dgm:t>
    </dgm:pt>
    <dgm:pt modelId="{72863417-9C29-47BE-9588-498251BAE85C}" type="pres">
      <dgm:prSet presAssocID="{963D8195-622B-4F50-AA54-490C0C2C453C}" presName="connectorText" presStyleLbl="sibTrans2D1" presStyleIdx="1" presStyleCnt="3"/>
      <dgm:spPr/>
      <dgm:t>
        <a:bodyPr/>
        <a:lstStyle/>
        <a:p>
          <a:endParaRPr lang="en-US"/>
        </a:p>
      </dgm:t>
    </dgm:pt>
    <dgm:pt modelId="{64C3C3D8-907A-4E41-9664-08985DB851D2}" type="pres">
      <dgm:prSet presAssocID="{D661086C-4F36-4592-972E-6F437106A51F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444F641-FBCA-4425-A65D-008BEB61491E}" type="pres">
      <dgm:prSet presAssocID="{61BF3CAA-BF14-4A17-B942-A37905C0E8B6}" presName="sibTrans" presStyleLbl="sibTrans2D1" presStyleIdx="2" presStyleCnt="3"/>
      <dgm:spPr/>
      <dgm:t>
        <a:bodyPr/>
        <a:lstStyle/>
        <a:p>
          <a:endParaRPr lang="en-US"/>
        </a:p>
      </dgm:t>
    </dgm:pt>
    <dgm:pt modelId="{7C4ACF56-1313-4F8B-8DAF-D163F35087D1}" type="pres">
      <dgm:prSet presAssocID="{61BF3CAA-BF14-4A17-B942-A37905C0E8B6}" presName="connectorText" presStyleLbl="sibTrans2D1" presStyleIdx="2" presStyleCnt="3"/>
      <dgm:spPr/>
      <dgm:t>
        <a:bodyPr/>
        <a:lstStyle/>
        <a:p>
          <a:endParaRPr lang="en-US"/>
        </a:p>
      </dgm:t>
    </dgm:pt>
    <dgm:pt modelId="{27B6046D-F6D9-49A8-924D-666529D8CA8F}" type="pres">
      <dgm:prSet presAssocID="{81CFEB12-AE37-452C-8350-1AF1387373D9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13F9F9DD-4979-49CE-8670-5451D63302FD}" type="presOf" srcId="{963D8195-622B-4F50-AA54-490C0C2C453C}" destId="{EB523C47-CAD4-485C-A8C0-3329D00B3FCB}" srcOrd="0" destOrd="0" presId="urn:microsoft.com/office/officeart/2005/8/layout/process2"/>
    <dgm:cxn modelId="{B44DF1A2-744B-40DF-965C-6BB6F8B9C4AF}" type="presOf" srcId="{30EBCB04-2700-4EE7-87BF-40214D2F7075}" destId="{79773A4D-EF97-456D-A98F-BDB5E569D417}" srcOrd="0" destOrd="0" presId="urn:microsoft.com/office/officeart/2005/8/layout/process2"/>
    <dgm:cxn modelId="{5E9226D5-A7F8-43A1-ACF9-54C64FC5195F}" type="presOf" srcId="{D1491306-AD7C-4E9C-9BB9-6D0B8CBD0E22}" destId="{984575EF-2BB9-4821-B9EC-7C4D5387AF7D}" srcOrd="0" destOrd="0" presId="urn:microsoft.com/office/officeart/2005/8/layout/process2"/>
    <dgm:cxn modelId="{482B13F0-CD8B-4480-A4AB-BAD82BF897A1}" srcId="{865FAC1C-4D15-4412-AC7D-F8B1347BBE8E}" destId="{D1491306-AD7C-4E9C-9BB9-6D0B8CBD0E22}" srcOrd="0" destOrd="0" parTransId="{E052E71D-D882-4733-857C-CF3FB612AD6A}" sibTransId="{30EBCB04-2700-4EE7-87BF-40214D2F7075}"/>
    <dgm:cxn modelId="{CA20F86D-059F-4D69-9C56-60AB629E4BC6}" type="presOf" srcId="{D661086C-4F36-4592-972E-6F437106A51F}" destId="{64C3C3D8-907A-4E41-9664-08985DB851D2}" srcOrd="0" destOrd="0" presId="urn:microsoft.com/office/officeart/2005/8/layout/process2"/>
    <dgm:cxn modelId="{A55A8A5D-8652-49A5-871D-A3432EC6422B}" type="presOf" srcId="{61BF3CAA-BF14-4A17-B942-A37905C0E8B6}" destId="{7C4ACF56-1313-4F8B-8DAF-D163F35087D1}" srcOrd="1" destOrd="0" presId="urn:microsoft.com/office/officeart/2005/8/layout/process2"/>
    <dgm:cxn modelId="{6C2B1BFF-855F-4614-BDA2-74649FD6D39D}" type="presOf" srcId="{61BF3CAA-BF14-4A17-B942-A37905C0E8B6}" destId="{1444F641-FBCA-4425-A65D-008BEB61491E}" srcOrd="0" destOrd="0" presId="urn:microsoft.com/office/officeart/2005/8/layout/process2"/>
    <dgm:cxn modelId="{2F61CD7B-F355-403C-90D0-0B2C6FEB5461}" srcId="{865FAC1C-4D15-4412-AC7D-F8B1347BBE8E}" destId="{D661086C-4F36-4592-972E-6F437106A51F}" srcOrd="2" destOrd="0" parTransId="{04D15FCC-EB5F-421B-9F03-BA0549C7B37E}" sibTransId="{61BF3CAA-BF14-4A17-B942-A37905C0E8B6}"/>
    <dgm:cxn modelId="{506BC29C-0B49-415E-9C57-EE182DE1678B}" type="presOf" srcId="{865FAC1C-4D15-4412-AC7D-F8B1347BBE8E}" destId="{F75FCEC2-3A22-4BBA-8A5C-84FA98D57837}" srcOrd="0" destOrd="0" presId="urn:microsoft.com/office/officeart/2005/8/layout/process2"/>
    <dgm:cxn modelId="{ADBCC441-8346-42DF-9D65-B3478262B5EE}" type="presOf" srcId="{81CFEB12-AE37-452C-8350-1AF1387373D9}" destId="{27B6046D-F6D9-49A8-924D-666529D8CA8F}" srcOrd="0" destOrd="0" presId="urn:microsoft.com/office/officeart/2005/8/layout/process2"/>
    <dgm:cxn modelId="{17A416F8-B7E2-458E-A257-FCC11D7C0DB2}" srcId="{865FAC1C-4D15-4412-AC7D-F8B1347BBE8E}" destId="{81CFEB12-AE37-452C-8350-1AF1387373D9}" srcOrd="3" destOrd="0" parTransId="{3C15C0FE-D7E3-4A57-93DF-94DC66CFC803}" sibTransId="{7FA7802C-3425-42C6-AAEF-FB2B3EB2AC9C}"/>
    <dgm:cxn modelId="{9097248B-6CFA-41FF-8AC3-B1464B4EFFDD}" type="presOf" srcId="{30EBCB04-2700-4EE7-87BF-40214D2F7075}" destId="{019B0B0D-C8DD-4235-A734-8263990E9A49}" srcOrd="1" destOrd="0" presId="urn:microsoft.com/office/officeart/2005/8/layout/process2"/>
    <dgm:cxn modelId="{4C683D86-DC11-4398-A0D9-4934700CA914}" type="presOf" srcId="{8F7D3AD8-BF1B-4EC3-AF2C-C9A6AAA07595}" destId="{A48FC30E-8497-44E9-9C58-60DCF9FF614C}" srcOrd="0" destOrd="0" presId="urn:microsoft.com/office/officeart/2005/8/layout/process2"/>
    <dgm:cxn modelId="{61D69804-DC79-49D3-ADFB-5C7DC3E5C4FF}" srcId="{865FAC1C-4D15-4412-AC7D-F8B1347BBE8E}" destId="{8F7D3AD8-BF1B-4EC3-AF2C-C9A6AAA07595}" srcOrd="1" destOrd="0" parTransId="{8314870F-1581-4F77-86E2-88682C80781E}" sibTransId="{963D8195-622B-4F50-AA54-490C0C2C453C}"/>
    <dgm:cxn modelId="{EAECA6DF-EB9C-4315-9668-4D43992A2830}" type="presOf" srcId="{963D8195-622B-4F50-AA54-490C0C2C453C}" destId="{72863417-9C29-47BE-9588-498251BAE85C}" srcOrd="1" destOrd="0" presId="urn:microsoft.com/office/officeart/2005/8/layout/process2"/>
    <dgm:cxn modelId="{70ECC78B-3BF0-4960-B540-5E6BC361B023}" type="presParOf" srcId="{F75FCEC2-3A22-4BBA-8A5C-84FA98D57837}" destId="{984575EF-2BB9-4821-B9EC-7C4D5387AF7D}" srcOrd="0" destOrd="0" presId="urn:microsoft.com/office/officeart/2005/8/layout/process2"/>
    <dgm:cxn modelId="{B0B35C68-B147-4432-A68D-5FB9842B8B29}" type="presParOf" srcId="{F75FCEC2-3A22-4BBA-8A5C-84FA98D57837}" destId="{79773A4D-EF97-456D-A98F-BDB5E569D417}" srcOrd="1" destOrd="0" presId="urn:microsoft.com/office/officeart/2005/8/layout/process2"/>
    <dgm:cxn modelId="{39823EC9-022E-4201-AEA6-6A2F978555D1}" type="presParOf" srcId="{79773A4D-EF97-456D-A98F-BDB5E569D417}" destId="{019B0B0D-C8DD-4235-A734-8263990E9A49}" srcOrd="0" destOrd="0" presId="urn:microsoft.com/office/officeart/2005/8/layout/process2"/>
    <dgm:cxn modelId="{32124A13-636E-4C50-8B63-D001AD491CED}" type="presParOf" srcId="{F75FCEC2-3A22-4BBA-8A5C-84FA98D57837}" destId="{A48FC30E-8497-44E9-9C58-60DCF9FF614C}" srcOrd="2" destOrd="0" presId="urn:microsoft.com/office/officeart/2005/8/layout/process2"/>
    <dgm:cxn modelId="{4592B42F-4BCA-4CEF-9992-DB238DC2292B}" type="presParOf" srcId="{F75FCEC2-3A22-4BBA-8A5C-84FA98D57837}" destId="{EB523C47-CAD4-485C-A8C0-3329D00B3FCB}" srcOrd="3" destOrd="0" presId="urn:microsoft.com/office/officeart/2005/8/layout/process2"/>
    <dgm:cxn modelId="{17FDB69E-DCCF-4386-9165-3CC78B198056}" type="presParOf" srcId="{EB523C47-CAD4-485C-A8C0-3329D00B3FCB}" destId="{72863417-9C29-47BE-9588-498251BAE85C}" srcOrd="0" destOrd="0" presId="urn:microsoft.com/office/officeart/2005/8/layout/process2"/>
    <dgm:cxn modelId="{24946131-6554-4DC9-97AE-E0CD541F178E}" type="presParOf" srcId="{F75FCEC2-3A22-4BBA-8A5C-84FA98D57837}" destId="{64C3C3D8-907A-4E41-9664-08985DB851D2}" srcOrd="4" destOrd="0" presId="urn:microsoft.com/office/officeart/2005/8/layout/process2"/>
    <dgm:cxn modelId="{EE622222-B247-4665-9F28-180086387BD4}" type="presParOf" srcId="{F75FCEC2-3A22-4BBA-8A5C-84FA98D57837}" destId="{1444F641-FBCA-4425-A65D-008BEB61491E}" srcOrd="5" destOrd="0" presId="urn:microsoft.com/office/officeart/2005/8/layout/process2"/>
    <dgm:cxn modelId="{FB5331DE-9E81-40DE-B27E-0E6DD6091801}" type="presParOf" srcId="{1444F641-FBCA-4425-A65D-008BEB61491E}" destId="{7C4ACF56-1313-4F8B-8DAF-D163F35087D1}" srcOrd="0" destOrd="0" presId="urn:microsoft.com/office/officeart/2005/8/layout/process2"/>
    <dgm:cxn modelId="{2F10F2D0-2DB1-4793-81DB-9B65D26B15C5}" type="presParOf" srcId="{F75FCEC2-3A22-4BBA-8A5C-84FA98D57837}" destId="{27B6046D-F6D9-49A8-924D-666529D8CA8F}" srcOrd="6" destOrd="0" presId="urn:microsoft.com/office/officeart/2005/8/layout/process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9.xml><?xml version="1.0" encoding="utf-8"?>
<dgm:dataModel xmlns:dgm="http://schemas.openxmlformats.org/drawingml/2006/diagram" xmlns:a="http://schemas.openxmlformats.org/drawingml/2006/main">
  <dgm:ptLst>
    <dgm:pt modelId="{0469F96F-DE1C-4B14-AF0E-9BD6B5D3C89B}" type="doc">
      <dgm:prSet loTypeId="urn:microsoft.com/office/officeart/2005/8/layout/chevron1" loCatId="process" qsTypeId="urn:microsoft.com/office/officeart/2005/8/quickstyle/simple1" qsCatId="simple" csTypeId="urn:microsoft.com/office/officeart/2005/8/colors/accent1_2" csCatId="accent1" phldr="1"/>
      <dgm:spPr/>
    </dgm:pt>
    <dgm:pt modelId="{53BAF4D4-DDBD-47D8-9A6F-6797739A6A73}">
      <dgm:prSet phldrT="[Text]" custT="1"/>
      <dgm:spPr>
        <a:noFill/>
        <a:ln>
          <a:solidFill>
            <a:schemeClr val="tx1"/>
          </a:solidFill>
        </a:ln>
      </dgm:spPr>
      <dgm:t>
        <a:bodyPr/>
        <a:lstStyle/>
        <a:p>
          <a:r>
            <a:rPr lang="fa-IR" sz="2400" b="0" dirty="0" smtClean="0">
              <a:solidFill>
                <a:schemeClr val="tx1"/>
              </a:solidFill>
              <a:effectLst/>
              <a:cs typeface="B Nazanin" pitchFamily="2" charset="-78"/>
            </a:rPr>
            <a:t>مقدمه</a:t>
          </a:r>
          <a:endParaRPr lang="en-US" sz="2400" b="0" dirty="0">
            <a:solidFill>
              <a:schemeClr val="tx1"/>
            </a:solidFill>
            <a:effectLst/>
            <a:cs typeface="B Nazanin" pitchFamily="2" charset="-78"/>
          </a:endParaRPr>
        </a:p>
      </dgm:t>
    </dgm:pt>
    <dgm:pt modelId="{B82D6589-13F3-4D80-BA67-6300C7850961}" type="parTrans" cxnId="{43BFC983-19DD-44F1-A039-2AEA46A421C2}">
      <dgm:prSet/>
      <dgm:spPr/>
      <dgm:t>
        <a:bodyPr/>
        <a:lstStyle/>
        <a:p>
          <a:endParaRPr lang="en-US"/>
        </a:p>
      </dgm:t>
    </dgm:pt>
    <dgm:pt modelId="{57FE275E-F6AC-4179-A11C-AEA032ACE010}" type="sibTrans" cxnId="{43BFC983-19DD-44F1-A039-2AEA46A421C2}">
      <dgm:prSet/>
      <dgm:spPr/>
      <dgm:t>
        <a:bodyPr/>
        <a:lstStyle/>
        <a:p>
          <a:endParaRPr lang="en-US"/>
        </a:p>
      </dgm:t>
    </dgm:pt>
    <dgm:pt modelId="{059630C1-2369-461C-BD79-6F29EB44B31C}">
      <dgm:prSet phldrT="[Text]" custT="1"/>
      <dgm:spPr>
        <a:noFill/>
        <a:ln>
          <a:solidFill>
            <a:schemeClr val="tx1"/>
          </a:solidFill>
        </a:ln>
        <a:effectLst>
          <a:innerShdw blurRad="63500" dist="50800" dir="2700000">
            <a:prstClr val="black">
              <a:alpha val="50000"/>
            </a:prstClr>
          </a:innerShdw>
        </a:effectLst>
      </dgm:spPr>
      <dgm:t>
        <a:bodyPr/>
        <a:lstStyle/>
        <a:p>
          <a:r>
            <a:rPr lang="fa-IR" sz="3200" b="1" dirty="0" smtClean="0">
              <a:solidFill>
                <a:srgbClr val="8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Nazanin" pitchFamily="2" charset="-78"/>
            </a:rPr>
            <a:t>فرایند</a:t>
          </a:r>
          <a:endParaRPr lang="en-US" sz="3200" b="1" dirty="0">
            <a:solidFill>
              <a:srgbClr val="800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cs typeface="B Nazanin" pitchFamily="2" charset="-78"/>
          </a:endParaRPr>
        </a:p>
      </dgm:t>
    </dgm:pt>
    <dgm:pt modelId="{CBADA1F3-CA7D-4DA1-AEE0-000CD23ABBEE}" type="parTrans" cxnId="{1EB0E57D-60C1-475E-B385-E9915431800A}">
      <dgm:prSet/>
      <dgm:spPr/>
      <dgm:t>
        <a:bodyPr/>
        <a:lstStyle/>
        <a:p>
          <a:endParaRPr lang="en-US"/>
        </a:p>
      </dgm:t>
    </dgm:pt>
    <dgm:pt modelId="{7DD945E5-D106-4BEF-982B-238DB29B11D8}" type="sibTrans" cxnId="{1EB0E57D-60C1-475E-B385-E9915431800A}">
      <dgm:prSet/>
      <dgm:spPr/>
      <dgm:t>
        <a:bodyPr/>
        <a:lstStyle/>
        <a:p>
          <a:endParaRPr lang="en-US"/>
        </a:p>
      </dgm:t>
    </dgm:pt>
    <dgm:pt modelId="{7C6C064A-B20F-44AD-BC3B-2C138142245B}">
      <dgm:prSet phldrT="[Text]"/>
      <dgm:spPr>
        <a:noFill/>
        <a:ln>
          <a:solidFill>
            <a:schemeClr val="tx1"/>
          </a:solidFill>
        </a:ln>
      </dgm:spPr>
      <dgm:t>
        <a:bodyPr/>
        <a:lstStyle/>
        <a:p>
          <a:r>
            <a:rPr lang="fa-IR" dirty="0" smtClean="0">
              <a:solidFill>
                <a:schemeClr val="tx1"/>
              </a:solidFill>
              <a:cs typeface="B Nazanin" pitchFamily="2" charset="-78"/>
            </a:rPr>
            <a:t>افزودنی‌ها</a:t>
          </a:r>
          <a:endParaRPr lang="en-US" dirty="0">
            <a:solidFill>
              <a:schemeClr val="tx1"/>
            </a:solidFill>
            <a:cs typeface="B Nazanin" pitchFamily="2" charset="-78"/>
          </a:endParaRPr>
        </a:p>
      </dgm:t>
    </dgm:pt>
    <dgm:pt modelId="{DD375B51-EB65-466E-8E44-4D6FA18C98F8}" type="parTrans" cxnId="{F853F103-9765-4833-81D3-6D53FC8B5754}">
      <dgm:prSet/>
      <dgm:spPr/>
      <dgm:t>
        <a:bodyPr/>
        <a:lstStyle/>
        <a:p>
          <a:endParaRPr lang="en-US"/>
        </a:p>
      </dgm:t>
    </dgm:pt>
    <dgm:pt modelId="{6776C095-05BF-480E-B7A7-AD65410B994F}" type="sibTrans" cxnId="{F853F103-9765-4833-81D3-6D53FC8B5754}">
      <dgm:prSet/>
      <dgm:spPr/>
      <dgm:t>
        <a:bodyPr/>
        <a:lstStyle/>
        <a:p>
          <a:endParaRPr lang="en-US"/>
        </a:p>
      </dgm:t>
    </dgm:pt>
    <dgm:pt modelId="{AF4C63F9-6E4A-4931-8B6E-D9AD2C8E49BF}" type="pres">
      <dgm:prSet presAssocID="{0469F96F-DE1C-4B14-AF0E-9BD6B5D3C89B}" presName="Name0" presStyleCnt="0">
        <dgm:presLayoutVars>
          <dgm:dir val="rev"/>
          <dgm:animLvl val="lvl"/>
          <dgm:resizeHandles val="exact"/>
        </dgm:presLayoutVars>
      </dgm:prSet>
      <dgm:spPr/>
    </dgm:pt>
    <dgm:pt modelId="{2A0DEE3F-B89C-495D-B54D-CA76B36020B3}" type="pres">
      <dgm:prSet presAssocID="{53BAF4D4-DDBD-47D8-9A6F-6797739A6A73}" presName="parTxOnly" presStyleLbl="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D52A69D-E167-41CA-B6D5-CEF7EEAAF2C3}" type="pres">
      <dgm:prSet presAssocID="{57FE275E-F6AC-4179-A11C-AEA032ACE010}" presName="parTxOnlySpace" presStyleCnt="0"/>
      <dgm:spPr/>
    </dgm:pt>
    <dgm:pt modelId="{615AC0F5-6DC7-4068-8EE6-2145101BE39F}" type="pres">
      <dgm:prSet presAssocID="{059630C1-2369-461C-BD79-6F29EB44B31C}" presName="parTxOnly" presStyleLbl="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53AA3EC-8807-4A91-A52E-08606CB46985}" type="pres">
      <dgm:prSet presAssocID="{7DD945E5-D106-4BEF-982B-238DB29B11D8}" presName="parTxOnlySpace" presStyleCnt="0"/>
      <dgm:spPr/>
    </dgm:pt>
    <dgm:pt modelId="{E8A1D17B-C43A-47EF-BE40-2837C2904CD5}" type="pres">
      <dgm:prSet presAssocID="{7C6C064A-B20F-44AD-BC3B-2C138142245B}" presName="parTxOnly" presStyleLbl="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F853F103-9765-4833-81D3-6D53FC8B5754}" srcId="{0469F96F-DE1C-4B14-AF0E-9BD6B5D3C89B}" destId="{7C6C064A-B20F-44AD-BC3B-2C138142245B}" srcOrd="2" destOrd="0" parTransId="{DD375B51-EB65-466E-8E44-4D6FA18C98F8}" sibTransId="{6776C095-05BF-480E-B7A7-AD65410B994F}"/>
    <dgm:cxn modelId="{64DCC71A-BAD2-4C94-9EE2-7620513D301D}" type="presOf" srcId="{0469F96F-DE1C-4B14-AF0E-9BD6B5D3C89B}" destId="{AF4C63F9-6E4A-4931-8B6E-D9AD2C8E49BF}" srcOrd="0" destOrd="0" presId="urn:microsoft.com/office/officeart/2005/8/layout/chevron1"/>
    <dgm:cxn modelId="{1EB0E57D-60C1-475E-B385-E9915431800A}" srcId="{0469F96F-DE1C-4B14-AF0E-9BD6B5D3C89B}" destId="{059630C1-2369-461C-BD79-6F29EB44B31C}" srcOrd="1" destOrd="0" parTransId="{CBADA1F3-CA7D-4DA1-AEE0-000CD23ABBEE}" sibTransId="{7DD945E5-D106-4BEF-982B-238DB29B11D8}"/>
    <dgm:cxn modelId="{85E6299E-51D3-4180-B431-7A1293527806}" type="presOf" srcId="{059630C1-2369-461C-BD79-6F29EB44B31C}" destId="{615AC0F5-6DC7-4068-8EE6-2145101BE39F}" srcOrd="0" destOrd="0" presId="urn:microsoft.com/office/officeart/2005/8/layout/chevron1"/>
    <dgm:cxn modelId="{91421169-E66D-438B-ADCA-BD4564F052D5}" type="presOf" srcId="{7C6C064A-B20F-44AD-BC3B-2C138142245B}" destId="{E8A1D17B-C43A-47EF-BE40-2837C2904CD5}" srcOrd="0" destOrd="0" presId="urn:microsoft.com/office/officeart/2005/8/layout/chevron1"/>
    <dgm:cxn modelId="{AB32560B-4F02-4F75-B03B-3D1FFAB5809F}" type="presOf" srcId="{53BAF4D4-DDBD-47D8-9A6F-6797739A6A73}" destId="{2A0DEE3F-B89C-495D-B54D-CA76B36020B3}" srcOrd="0" destOrd="0" presId="urn:microsoft.com/office/officeart/2005/8/layout/chevron1"/>
    <dgm:cxn modelId="{43BFC983-19DD-44F1-A039-2AEA46A421C2}" srcId="{0469F96F-DE1C-4B14-AF0E-9BD6B5D3C89B}" destId="{53BAF4D4-DDBD-47D8-9A6F-6797739A6A73}" srcOrd="0" destOrd="0" parTransId="{B82D6589-13F3-4D80-BA67-6300C7850961}" sibTransId="{57FE275E-F6AC-4179-A11C-AEA032ACE010}"/>
    <dgm:cxn modelId="{4E99F2A7-C141-433F-B48F-C9E54BE9162C}" type="presParOf" srcId="{AF4C63F9-6E4A-4931-8B6E-D9AD2C8E49BF}" destId="{2A0DEE3F-B89C-495D-B54D-CA76B36020B3}" srcOrd="0" destOrd="0" presId="urn:microsoft.com/office/officeart/2005/8/layout/chevron1"/>
    <dgm:cxn modelId="{2B10A501-B504-48E7-B63D-20A3439994A7}" type="presParOf" srcId="{AF4C63F9-6E4A-4931-8B6E-D9AD2C8E49BF}" destId="{0D52A69D-E167-41CA-B6D5-CEF7EEAAF2C3}" srcOrd="1" destOrd="0" presId="urn:microsoft.com/office/officeart/2005/8/layout/chevron1"/>
    <dgm:cxn modelId="{236FE76E-9EAA-41A5-9190-7CB387A5CB09}" type="presParOf" srcId="{AF4C63F9-6E4A-4931-8B6E-D9AD2C8E49BF}" destId="{615AC0F5-6DC7-4068-8EE6-2145101BE39F}" srcOrd="2" destOrd="0" presId="urn:microsoft.com/office/officeart/2005/8/layout/chevron1"/>
    <dgm:cxn modelId="{B73DEDAB-B37F-43C0-8A82-60FDA11D9724}" type="presParOf" srcId="{AF4C63F9-6E4A-4931-8B6E-D9AD2C8E49BF}" destId="{353AA3EC-8807-4A91-A52E-08606CB46985}" srcOrd="3" destOrd="0" presId="urn:microsoft.com/office/officeart/2005/8/layout/chevron1"/>
    <dgm:cxn modelId="{9D54EB59-86A2-49B5-90DA-E71880382C3A}" type="presParOf" srcId="{AF4C63F9-6E4A-4931-8B6E-D9AD2C8E49BF}" destId="{E8A1D17B-C43A-47EF-BE40-2837C2904CD5}" srcOrd="4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0469F96F-DE1C-4B14-AF0E-9BD6B5D3C89B}" type="doc">
      <dgm:prSet loTypeId="urn:microsoft.com/office/officeart/2005/8/layout/chevron1" loCatId="process" qsTypeId="urn:microsoft.com/office/officeart/2005/8/quickstyle/simple1" qsCatId="simple" csTypeId="urn:microsoft.com/office/officeart/2005/8/colors/accent1_2" csCatId="accent1" phldr="1"/>
      <dgm:spPr/>
    </dgm:pt>
    <dgm:pt modelId="{53BAF4D4-DDBD-47D8-9A6F-6797739A6A73}">
      <dgm:prSet phldrT="[Text]" custT="1"/>
      <dgm:spPr>
        <a:noFill/>
        <a:ln>
          <a:solidFill>
            <a:schemeClr val="tx1"/>
          </a:solidFill>
        </a:ln>
      </dgm:spPr>
      <dgm:t>
        <a:bodyPr/>
        <a:lstStyle/>
        <a:p>
          <a:r>
            <a:rPr lang="fa-IR" sz="3200" b="1" dirty="0" smtClean="0">
              <a:solidFill>
                <a:srgbClr val="8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Nazanin" pitchFamily="2" charset="-78"/>
            </a:rPr>
            <a:t>مقدمه</a:t>
          </a:r>
          <a:endParaRPr lang="en-US" sz="3200" b="1" dirty="0">
            <a:solidFill>
              <a:srgbClr val="800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cs typeface="B Nazanin" pitchFamily="2" charset="-78"/>
          </a:endParaRPr>
        </a:p>
      </dgm:t>
    </dgm:pt>
    <dgm:pt modelId="{B82D6589-13F3-4D80-BA67-6300C7850961}" type="parTrans" cxnId="{43BFC983-19DD-44F1-A039-2AEA46A421C2}">
      <dgm:prSet/>
      <dgm:spPr/>
      <dgm:t>
        <a:bodyPr/>
        <a:lstStyle/>
        <a:p>
          <a:endParaRPr lang="en-US"/>
        </a:p>
      </dgm:t>
    </dgm:pt>
    <dgm:pt modelId="{57FE275E-F6AC-4179-A11C-AEA032ACE010}" type="sibTrans" cxnId="{43BFC983-19DD-44F1-A039-2AEA46A421C2}">
      <dgm:prSet/>
      <dgm:spPr/>
      <dgm:t>
        <a:bodyPr/>
        <a:lstStyle/>
        <a:p>
          <a:endParaRPr lang="en-US"/>
        </a:p>
      </dgm:t>
    </dgm:pt>
    <dgm:pt modelId="{059630C1-2369-461C-BD79-6F29EB44B31C}">
      <dgm:prSet phldrT="[Text]" custT="1"/>
      <dgm:spPr>
        <a:noFill/>
        <a:ln>
          <a:solidFill>
            <a:schemeClr val="tx1"/>
          </a:solidFill>
        </a:ln>
        <a:effectLst>
          <a:innerShdw blurRad="63500" dist="50800" dir="2700000">
            <a:prstClr val="black">
              <a:alpha val="50000"/>
            </a:prstClr>
          </a:innerShdw>
        </a:effectLst>
      </dgm:spPr>
      <dgm:t>
        <a:bodyPr/>
        <a:lstStyle/>
        <a:p>
          <a:r>
            <a:rPr lang="fa-IR" sz="2400" dirty="0" smtClean="0">
              <a:solidFill>
                <a:schemeClr val="tx1"/>
              </a:solidFill>
              <a:effectLst/>
              <a:cs typeface="B Nazanin" pitchFamily="2" charset="-78"/>
            </a:rPr>
            <a:t>فرایند</a:t>
          </a:r>
          <a:endParaRPr lang="en-US" sz="2400" dirty="0">
            <a:solidFill>
              <a:schemeClr val="tx1"/>
            </a:solidFill>
            <a:effectLst/>
            <a:cs typeface="B Nazanin" pitchFamily="2" charset="-78"/>
          </a:endParaRPr>
        </a:p>
      </dgm:t>
    </dgm:pt>
    <dgm:pt modelId="{CBADA1F3-CA7D-4DA1-AEE0-000CD23ABBEE}" type="parTrans" cxnId="{1EB0E57D-60C1-475E-B385-E9915431800A}">
      <dgm:prSet/>
      <dgm:spPr/>
      <dgm:t>
        <a:bodyPr/>
        <a:lstStyle/>
        <a:p>
          <a:endParaRPr lang="en-US"/>
        </a:p>
      </dgm:t>
    </dgm:pt>
    <dgm:pt modelId="{7DD945E5-D106-4BEF-982B-238DB29B11D8}" type="sibTrans" cxnId="{1EB0E57D-60C1-475E-B385-E9915431800A}">
      <dgm:prSet/>
      <dgm:spPr/>
      <dgm:t>
        <a:bodyPr/>
        <a:lstStyle/>
        <a:p>
          <a:endParaRPr lang="en-US"/>
        </a:p>
      </dgm:t>
    </dgm:pt>
    <dgm:pt modelId="{7C6C064A-B20F-44AD-BC3B-2C138142245B}">
      <dgm:prSet phldrT="[Text]"/>
      <dgm:spPr>
        <a:noFill/>
        <a:ln>
          <a:solidFill>
            <a:schemeClr val="tx1"/>
          </a:solidFill>
        </a:ln>
      </dgm:spPr>
      <dgm:t>
        <a:bodyPr/>
        <a:lstStyle/>
        <a:p>
          <a:r>
            <a:rPr lang="fa-IR" dirty="0" smtClean="0">
              <a:solidFill>
                <a:schemeClr val="tx1"/>
              </a:solidFill>
              <a:cs typeface="B Nazanin" pitchFamily="2" charset="-78"/>
            </a:rPr>
            <a:t>افزودنی‌ها</a:t>
          </a:r>
          <a:endParaRPr lang="en-US" dirty="0">
            <a:solidFill>
              <a:schemeClr val="tx1"/>
            </a:solidFill>
            <a:cs typeface="B Nazanin" pitchFamily="2" charset="-78"/>
          </a:endParaRPr>
        </a:p>
      </dgm:t>
    </dgm:pt>
    <dgm:pt modelId="{DD375B51-EB65-466E-8E44-4D6FA18C98F8}" type="parTrans" cxnId="{F853F103-9765-4833-81D3-6D53FC8B5754}">
      <dgm:prSet/>
      <dgm:spPr/>
      <dgm:t>
        <a:bodyPr/>
        <a:lstStyle/>
        <a:p>
          <a:endParaRPr lang="en-US"/>
        </a:p>
      </dgm:t>
    </dgm:pt>
    <dgm:pt modelId="{6776C095-05BF-480E-B7A7-AD65410B994F}" type="sibTrans" cxnId="{F853F103-9765-4833-81D3-6D53FC8B5754}">
      <dgm:prSet/>
      <dgm:spPr/>
      <dgm:t>
        <a:bodyPr/>
        <a:lstStyle/>
        <a:p>
          <a:endParaRPr lang="en-US"/>
        </a:p>
      </dgm:t>
    </dgm:pt>
    <dgm:pt modelId="{AF4C63F9-6E4A-4931-8B6E-D9AD2C8E49BF}" type="pres">
      <dgm:prSet presAssocID="{0469F96F-DE1C-4B14-AF0E-9BD6B5D3C89B}" presName="Name0" presStyleCnt="0">
        <dgm:presLayoutVars>
          <dgm:dir val="rev"/>
          <dgm:animLvl val="lvl"/>
          <dgm:resizeHandles val="exact"/>
        </dgm:presLayoutVars>
      </dgm:prSet>
      <dgm:spPr/>
    </dgm:pt>
    <dgm:pt modelId="{2A0DEE3F-B89C-495D-B54D-CA76B36020B3}" type="pres">
      <dgm:prSet presAssocID="{53BAF4D4-DDBD-47D8-9A6F-6797739A6A73}" presName="parTxOnly" presStyleLbl="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D52A69D-E167-41CA-B6D5-CEF7EEAAF2C3}" type="pres">
      <dgm:prSet presAssocID="{57FE275E-F6AC-4179-A11C-AEA032ACE010}" presName="parTxOnlySpace" presStyleCnt="0"/>
      <dgm:spPr/>
    </dgm:pt>
    <dgm:pt modelId="{615AC0F5-6DC7-4068-8EE6-2145101BE39F}" type="pres">
      <dgm:prSet presAssocID="{059630C1-2369-461C-BD79-6F29EB44B31C}" presName="parTxOnly" presStyleLbl="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53AA3EC-8807-4A91-A52E-08606CB46985}" type="pres">
      <dgm:prSet presAssocID="{7DD945E5-D106-4BEF-982B-238DB29B11D8}" presName="parTxOnlySpace" presStyleCnt="0"/>
      <dgm:spPr/>
    </dgm:pt>
    <dgm:pt modelId="{E8A1D17B-C43A-47EF-BE40-2837C2904CD5}" type="pres">
      <dgm:prSet presAssocID="{7C6C064A-B20F-44AD-BC3B-2C138142245B}" presName="parTxOnly" presStyleLbl="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A0E171F7-1752-4384-9E94-BA847A348171}" type="presOf" srcId="{53BAF4D4-DDBD-47D8-9A6F-6797739A6A73}" destId="{2A0DEE3F-B89C-495D-B54D-CA76B36020B3}" srcOrd="0" destOrd="0" presId="urn:microsoft.com/office/officeart/2005/8/layout/chevron1"/>
    <dgm:cxn modelId="{C57C0202-26F4-4326-8EA2-C505D0664F09}" type="presOf" srcId="{059630C1-2369-461C-BD79-6F29EB44B31C}" destId="{615AC0F5-6DC7-4068-8EE6-2145101BE39F}" srcOrd="0" destOrd="0" presId="urn:microsoft.com/office/officeart/2005/8/layout/chevron1"/>
    <dgm:cxn modelId="{F853F103-9765-4833-81D3-6D53FC8B5754}" srcId="{0469F96F-DE1C-4B14-AF0E-9BD6B5D3C89B}" destId="{7C6C064A-B20F-44AD-BC3B-2C138142245B}" srcOrd="2" destOrd="0" parTransId="{DD375B51-EB65-466E-8E44-4D6FA18C98F8}" sibTransId="{6776C095-05BF-480E-B7A7-AD65410B994F}"/>
    <dgm:cxn modelId="{1EB0E57D-60C1-475E-B385-E9915431800A}" srcId="{0469F96F-DE1C-4B14-AF0E-9BD6B5D3C89B}" destId="{059630C1-2369-461C-BD79-6F29EB44B31C}" srcOrd="1" destOrd="0" parTransId="{CBADA1F3-CA7D-4DA1-AEE0-000CD23ABBEE}" sibTransId="{7DD945E5-D106-4BEF-982B-238DB29B11D8}"/>
    <dgm:cxn modelId="{64C43EE6-5F81-4717-815B-C24048B3F3CF}" type="presOf" srcId="{7C6C064A-B20F-44AD-BC3B-2C138142245B}" destId="{E8A1D17B-C43A-47EF-BE40-2837C2904CD5}" srcOrd="0" destOrd="0" presId="urn:microsoft.com/office/officeart/2005/8/layout/chevron1"/>
    <dgm:cxn modelId="{43BFC983-19DD-44F1-A039-2AEA46A421C2}" srcId="{0469F96F-DE1C-4B14-AF0E-9BD6B5D3C89B}" destId="{53BAF4D4-DDBD-47D8-9A6F-6797739A6A73}" srcOrd="0" destOrd="0" parTransId="{B82D6589-13F3-4D80-BA67-6300C7850961}" sibTransId="{57FE275E-F6AC-4179-A11C-AEA032ACE010}"/>
    <dgm:cxn modelId="{89D19FB4-D556-4FDB-A120-B3A58905EA34}" type="presOf" srcId="{0469F96F-DE1C-4B14-AF0E-9BD6B5D3C89B}" destId="{AF4C63F9-6E4A-4931-8B6E-D9AD2C8E49BF}" srcOrd="0" destOrd="0" presId="urn:microsoft.com/office/officeart/2005/8/layout/chevron1"/>
    <dgm:cxn modelId="{6D311590-38A1-48A1-8B8E-593C612A2166}" type="presParOf" srcId="{AF4C63F9-6E4A-4931-8B6E-D9AD2C8E49BF}" destId="{2A0DEE3F-B89C-495D-B54D-CA76B36020B3}" srcOrd="0" destOrd="0" presId="urn:microsoft.com/office/officeart/2005/8/layout/chevron1"/>
    <dgm:cxn modelId="{E96A4C06-820D-4A2B-B548-032AF9DF77A1}" type="presParOf" srcId="{AF4C63F9-6E4A-4931-8B6E-D9AD2C8E49BF}" destId="{0D52A69D-E167-41CA-B6D5-CEF7EEAAF2C3}" srcOrd="1" destOrd="0" presId="urn:microsoft.com/office/officeart/2005/8/layout/chevron1"/>
    <dgm:cxn modelId="{B96EA4CE-6BC0-49F7-BC67-487953357F5A}" type="presParOf" srcId="{AF4C63F9-6E4A-4931-8B6E-D9AD2C8E49BF}" destId="{615AC0F5-6DC7-4068-8EE6-2145101BE39F}" srcOrd="2" destOrd="0" presId="urn:microsoft.com/office/officeart/2005/8/layout/chevron1"/>
    <dgm:cxn modelId="{44CB01AE-4584-4750-ABDB-932E11F42ABF}" type="presParOf" srcId="{AF4C63F9-6E4A-4931-8B6E-D9AD2C8E49BF}" destId="{353AA3EC-8807-4A91-A52E-08606CB46985}" srcOrd="3" destOrd="0" presId="urn:microsoft.com/office/officeart/2005/8/layout/chevron1"/>
    <dgm:cxn modelId="{C7A2CB3D-0DBF-4AF8-8CB6-50028A6163E1}" type="presParOf" srcId="{AF4C63F9-6E4A-4931-8B6E-D9AD2C8E49BF}" destId="{E8A1D17B-C43A-47EF-BE40-2837C2904CD5}" srcOrd="4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30.xml><?xml version="1.0" encoding="utf-8"?>
<dgm:dataModel xmlns:dgm="http://schemas.openxmlformats.org/drawingml/2006/diagram" xmlns:a="http://schemas.openxmlformats.org/drawingml/2006/main">
  <dgm:ptLst>
    <dgm:pt modelId="{0469F96F-DE1C-4B14-AF0E-9BD6B5D3C89B}" type="doc">
      <dgm:prSet loTypeId="urn:microsoft.com/office/officeart/2005/8/layout/chevron1" loCatId="process" qsTypeId="urn:microsoft.com/office/officeart/2005/8/quickstyle/simple1" qsCatId="simple" csTypeId="urn:microsoft.com/office/officeart/2005/8/colors/accent1_2" csCatId="accent1" phldr="1"/>
      <dgm:spPr/>
    </dgm:pt>
    <dgm:pt modelId="{53BAF4D4-DDBD-47D8-9A6F-6797739A6A73}">
      <dgm:prSet phldrT="[Text]" custT="1"/>
      <dgm:spPr>
        <a:noFill/>
        <a:ln>
          <a:solidFill>
            <a:schemeClr val="tx1"/>
          </a:solidFill>
        </a:ln>
      </dgm:spPr>
      <dgm:t>
        <a:bodyPr/>
        <a:lstStyle/>
        <a:p>
          <a:r>
            <a:rPr lang="fa-IR" sz="2400" b="0" dirty="0" smtClean="0">
              <a:solidFill>
                <a:schemeClr val="tx1"/>
              </a:solidFill>
              <a:effectLst/>
              <a:cs typeface="B Nazanin" pitchFamily="2" charset="-78"/>
            </a:rPr>
            <a:t>مقدمه</a:t>
          </a:r>
          <a:endParaRPr lang="en-US" sz="2400" b="0" dirty="0">
            <a:solidFill>
              <a:schemeClr val="tx1"/>
            </a:solidFill>
            <a:effectLst/>
            <a:cs typeface="B Nazanin" pitchFamily="2" charset="-78"/>
          </a:endParaRPr>
        </a:p>
      </dgm:t>
    </dgm:pt>
    <dgm:pt modelId="{B82D6589-13F3-4D80-BA67-6300C7850961}" type="parTrans" cxnId="{43BFC983-19DD-44F1-A039-2AEA46A421C2}">
      <dgm:prSet/>
      <dgm:spPr/>
      <dgm:t>
        <a:bodyPr/>
        <a:lstStyle/>
        <a:p>
          <a:endParaRPr lang="en-US"/>
        </a:p>
      </dgm:t>
    </dgm:pt>
    <dgm:pt modelId="{57FE275E-F6AC-4179-A11C-AEA032ACE010}" type="sibTrans" cxnId="{43BFC983-19DD-44F1-A039-2AEA46A421C2}">
      <dgm:prSet/>
      <dgm:spPr/>
      <dgm:t>
        <a:bodyPr/>
        <a:lstStyle/>
        <a:p>
          <a:endParaRPr lang="en-US"/>
        </a:p>
      </dgm:t>
    </dgm:pt>
    <dgm:pt modelId="{059630C1-2369-461C-BD79-6F29EB44B31C}">
      <dgm:prSet phldrT="[Text]" custT="1"/>
      <dgm:spPr>
        <a:noFill/>
        <a:ln>
          <a:solidFill>
            <a:schemeClr val="tx1"/>
          </a:solidFill>
        </a:ln>
        <a:effectLst>
          <a:innerShdw blurRad="63500" dist="50800" dir="2700000">
            <a:prstClr val="black">
              <a:alpha val="50000"/>
            </a:prstClr>
          </a:innerShdw>
        </a:effectLst>
      </dgm:spPr>
      <dgm:t>
        <a:bodyPr/>
        <a:lstStyle/>
        <a:p>
          <a:r>
            <a:rPr lang="fa-IR" sz="3200" b="1" dirty="0" smtClean="0">
              <a:solidFill>
                <a:srgbClr val="8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Nazanin" pitchFamily="2" charset="-78"/>
            </a:rPr>
            <a:t>فرایند</a:t>
          </a:r>
          <a:endParaRPr lang="en-US" sz="3200" b="1" dirty="0">
            <a:solidFill>
              <a:srgbClr val="800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cs typeface="B Nazanin" pitchFamily="2" charset="-78"/>
          </a:endParaRPr>
        </a:p>
      </dgm:t>
    </dgm:pt>
    <dgm:pt modelId="{CBADA1F3-CA7D-4DA1-AEE0-000CD23ABBEE}" type="parTrans" cxnId="{1EB0E57D-60C1-475E-B385-E9915431800A}">
      <dgm:prSet/>
      <dgm:spPr/>
      <dgm:t>
        <a:bodyPr/>
        <a:lstStyle/>
        <a:p>
          <a:endParaRPr lang="en-US"/>
        </a:p>
      </dgm:t>
    </dgm:pt>
    <dgm:pt modelId="{7DD945E5-D106-4BEF-982B-238DB29B11D8}" type="sibTrans" cxnId="{1EB0E57D-60C1-475E-B385-E9915431800A}">
      <dgm:prSet/>
      <dgm:spPr/>
      <dgm:t>
        <a:bodyPr/>
        <a:lstStyle/>
        <a:p>
          <a:endParaRPr lang="en-US"/>
        </a:p>
      </dgm:t>
    </dgm:pt>
    <dgm:pt modelId="{7C6C064A-B20F-44AD-BC3B-2C138142245B}">
      <dgm:prSet phldrT="[Text]"/>
      <dgm:spPr>
        <a:noFill/>
        <a:ln>
          <a:solidFill>
            <a:schemeClr val="tx1"/>
          </a:solidFill>
        </a:ln>
      </dgm:spPr>
      <dgm:t>
        <a:bodyPr/>
        <a:lstStyle/>
        <a:p>
          <a:r>
            <a:rPr lang="fa-IR" dirty="0" smtClean="0">
              <a:solidFill>
                <a:schemeClr val="tx1"/>
              </a:solidFill>
              <a:cs typeface="B Nazanin" pitchFamily="2" charset="-78"/>
            </a:rPr>
            <a:t>افزودنی‌ها</a:t>
          </a:r>
          <a:endParaRPr lang="en-US" dirty="0">
            <a:solidFill>
              <a:schemeClr val="tx1"/>
            </a:solidFill>
            <a:cs typeface="B Nazanin" pitchFamily="2" charset="-78"/>
          </a:endParaRPr>
        </a:p>
      </dgm:t>
    </dgm:pt>
    <dgm:pt modelId="{DD375B51-EB65-466E-8E44-4D6FA18C98F8}" type="parTrans" cxnId="{F853F103-9765-4833-81D3-6D53FC8B5754}">
      <dgm:prSet/>
      <dgm:spPr/>
      <dgm:t>
        <a:bodyPr/>
        <a:lstStyle/>
        <a:p>
          <a:endParaRPr lang="en-US"/>
        </a:p>
      </dgm:t>
    </dgm:pt>
    <dgm:pt modelId="{6776C095-05BF-480E-B7A7-AD65410B994F}" type="sibTrans" cxnId="{F853F103-9765-4833-81D3-6D53FC8B5754}">
      <dgm:prSet/>
      <dgm:spPr/>
      <dgm:t>
        <a:bodyPr/>
        <a:lstStyle/>
        <a:p>
          <a:endParaRPr lang="en-US"/>
        </a:p>
      </dgm:t>
    </dgm:pt>
    <dgm:pt modelId="{AF4C63F9-6E4A-4931-8B6E-D9AD2C8E49BF}" type="pres">
      <dgm:prSet presAssocID="{0469F96F-DE1C-4B14-AF0E-9BD6B5D3C89B}" presName="Name0" presStyleCnt="0">
        <dgm:presLayoutVars>
          <dgm:dir val="rev"/>
          <dgm:animLvl val="lvl"/>
          <dgm:resizeHandles val="exact"/>
        </dgm:presLayoutVars>
      </dgm:prSet>
      <dgm:spPr/>
    </dgm:pt>
    <dgm:pt modelId="{2A0DEE3F-B89C-495D-B54D-CA76B36020B3}" type="pres">
      <dgm:prSet presAssocID="{53BAF4D4-DDBD-47D8-9A6F-6797739A6A73}" presName="parTxOnly" presStyleLbl="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D52A69D-E167-41CA-B6D5-CEF7EEAAF2C3}" type="pres">
      <dgm:prSet presAssocID="{57FE275E-F6AC-4179-A11C-AEA032ACE010}" presName="parTxOnlySpace" presStyleCnt="0"/>
      <dgm:spPr/>
    </dgm:pt>
    <dgm:pt modelId="{615AC0F5-6DC7-4068-8EE6-2145101BE39F}" type="pres">
      <dgm:prSet presAssocID="{059630C1-2369-461C-BD79-6F29EB44B31C}" presName="parTxOnly" presStyleLbl="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53AA3EC-8807-4A91-A52E-08606CB46985}" type="pres">
      <dgm:prSet presAssocID="{7DD945E5-D106-4BEF-982B-238DB29B11D8}" presName="parTxOnlySpace" presStyleCnt="0"/>
      <dgm:spPr/>
    </dgm:pt>
    <dgm:pt modelId="{E8A1D17B-C43A-47EF-BE40-2837C2904CD5}" type="pres">
      <dgm:prSet presAssocID="{7C6C064A-B20F-44AD-BC3B-2C138142245B}" presName="parTxOnly" presStyleLbl="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F853F103-9765-4833-81D3-6D53FC8B5754}" srcId="{0469F96F-DE1C-4B14-AF0E-9BD6B5D3C89B}" destId="{7C6C064A-B20F-44AD-BC3B-2C138142245B}" srcOrd="2" destOrd="0" parTransId="{DD375B51-EB65-466E-8E44-4D6FA18C98F8}" sibTransId="{6776C095-05BF-480E-B7A7-AD65410B994F}"/>
    <dgm:cxn modelId="{1EB0E57D-60C1-475E-B385-E9915431800A}" srcId="{0469F96F-DE1C-4B14-AF0E-9BD6B5D3C89B}" destId="{059630C1-2369-461C-BD79-6F29EB44B31C}" srcOrd="1" destOrd="0" parTransId="{CBADA1F3-CA7D-4DA1-AEE0-000CD23ABBEE}" sibTransId="{7DD945E5-D106-4BEF-982B-238DB29B11D8}"/>
    <dgm:cxn modelId="{7E8A143C-4206-4DD0-B256-4EDF308417A0}" type="presOf" srcId="{7C6C064A-B20F-44AD-BC3B-2C138142245B}" destId="{E8A1D17B-C43A-47EF-BE40-2837C2904CD5}" srcOrd="0" destOrd="0" presId="urn:microsoft.com/office/officeart/2005/8/layout/chevron1"/>
    <dgm:cxn modelId="{7B3D52BB-79D9-4885-9469-90BCB0F2362D}" type="presOf" srcId="{53BAF4D4-DDBD-47D8-9A6F-6797739A6A73}" destId="{2A0DEE3F-B89C-495D-B54D-CA76B36020B3}" srcOrd="0" destOrd="0" presId="urn:microsoft.com/office/officeart/2005/8/layout/chevron1"/>
    <dgm:cxn modelId="{43BFC983-19DD-44F1-A039-2AEA46A421C2}" srcId="{0469F96F-DE1C-4B14-AF0E-9BD6B5D3C89B}" destId="{53BAF4D4-DDBD-47D8-9A6F-6797739A6A73}" srcOrd="0" destOrd="0" parTransId="{B82D6589-13F3-4D80-BA67-6300C7850961}" sibTransId="{57FE275E-F6AC-4179-A11C-AEA032ACE010}"/>
    <dgm:cxn modelId="{0DF1FA10-29B8-41A7-BD71-BEEF53C4571D}" type="presOf" srcId="{0469F96F-DE1C-4B14-AF0E-9BD6B5D3C89B}" destId="{AF4C63F9-6E4A-4931-8B6E-D9AD2C8E49BF}" srcOrd="0" destOrd="0" presId="urn:microsoft.com/office/officeart/2005/8/layout/chevron1"/>
    <dgm:cxn modelId="{FE922203-C0A6-49C7-8125-0FDF0DDBAD83}" type="presOf" srcId="{059630C1-2369-461C-BD79-6F29EB44B31C}" destId="{615AC0F5-6DC7-4068-8EE6-2145101BE39F}" srcOrd="0" destOrd="0" presId="urn:microsoft.com/office/officeart/2005/8/layout/chevron1"/>
    <dgm:cxn modelId="{EFD935F2-696C-4BA4-BA9E-4D1E64351A61}" type="presParOf" srcId="{AF4C63F9-6E4A-4931-8B6E-D9AD2C8E49BF}" destId="{2A0DEE3F-B89C-495D-B54D-CA76B36020B3}" srcOrd="0" destOrd="0" presId="urn:microsoft.com/office/officeart/2005/8/layout/chevron1"/>
    <dgm:cxn modelId="{EC6C65CF-7CD8-4A35-912B-7039FF5857E1}" type="presParOf" srcId="{AF4C63F9-6E4A-4931-8B6E-D9AD2C8E49BF}" destId="{0D52A69D-E167-41CA-B6D5-CEF7EEAAF2C3}" srcOrd="1" destOrd="0" presId="urn:microsoft.com/office/officeart/2005/8/layout/chevron1"/>
    <dgm:cxn modelId="{B0D66F45-F6D7-4126-9CF1-42594C37A740}" type="presParOf" srcId="{AF4C63F9-6E4A-4931-8B6E-D9AD2C8E49BF}" destId="{615AC0F5-6DC7-4068-8EE6-2145101BE39F}" srcOrd="2" destOrd="0" presId="urn:microsoft.com/office/officeart/2005/8/layout/chevron1"/>
    <dgm:cxn modelId="{5FF5F359-4C47-428A-9E1B-39C0EADD2F1A}" type="presParOf" srcId="{AF4C63F9-6E4A-4931-8B6E-D9AD2C8E49BF}" destId="{353AA3EC-8807-4A91-A52E-08606CB46985}" srcOrd="3" destOrd="0" presId="urn:microsoft.com/office/officeart/2005/8/layout/chevron1"/>
    <dgm:cxn modelId="{DEFAD83A-9EDC-44FC-A70F-640AC0DD058A}" type="presParOf" srcId="{AF4C63F9-6E4A-4931-8B6E-D9AD2C8E49BF}" destId="{E8A1D17B-C43A-47EF-BE40-2837C2904CD5}" srcOrd="4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31.xml><?xml version="1.0" encoding="utf-8"?>
<dgm:dataModel xmlns:dgm="http://schemas.openxmlformats.org/drawingml/2006/diagram" xmlns:a="http://schemas.openxmlformats.org/drawingml/2006/main">
  <dgm:ptLst>
    <dgm:pt modelId="{0469F96F-DE1C-4B14-AF0E-9BD6B5D3C89B}" type="doc">
      <dgm:prSet loTypeId="urn:microsoft.com/office/officeart/2005/8/layout/chevron1" loCatId="process" qsTypeId="urn:microsoft.com/office/officeart/2005/8/quickstyle/simple1" qsCatId="simple" csTypeId="urn:microsoft.com/office/officeart/2005/8/colors/accent1_2" csCatId="accent1" phldr="1"/>
      <dgm:spPr/>
    </dgm:pt>
    <dgm:pt modelId="{53BAF4D4-DDBD-47D8-9A6F-6797739A6A73}">
      <dgm:prSet phldrT="[Text]" custT="1"/>
      <dgm:spPr>
        <a:noFill/>
        <a:ln>
          <a:solidFill>
            <a:schemeClr val="tx1"/>
          </a:solidFill>
        </a:ln>
      </dgm:spPr>
      <dgm:t>
        <a:bodyPr/>
        <a:lstStyle/>
        <a:p>
          <a:r>
            <a:rPr lang="fa-IR" sz="2400" b="0" dirty="0" smtClean="0">
              <a:solidFill>
                <a:schemeClr val="tx1"/>
              </a:solidFill>
              <a:effectLst/>
              <a:cs typeface="B Nazanin" pitchFamily="2" charset="-78"/>
            </a:rPr>
            <a:t>مقدمه</a:t>
          </a:r>
          <a:endParaRPr lang="en-US" sz="2400" b="0" dirty="0">
            <a:solidFill>
              <a:schemeClr val="tx1"/>
            </a:solidFill>
            <a:effectLst/>
            <a:cs typeface="B Nazanin" pitchFamily="2" charset="-78"/>
          </a:endParaRPr>
        </a:p>
      </dgm:t>
    </dgm:pt>
    <dgm:pt modelId="{B82D6589-13F3-4D80-BA67-6300C7850961}" type="parTrans" cxnId="{43BFC983-19DD-44F1-A039-2AEA46A421C2}">
      <dgm:prSet/>
      <dgm:spPr/>
      <dgm:t>
        <a:bodyPr/>
        <a:lstStyle/>
        <a:p>
          <a:endParaRPr lang="en-US"/>
        </a:p>
      </dgm:t>
    </dgm:pt>
    <dgm:pt modelId="{57FE275E-F6AC-4179-A11C-AEA032ACE010}" type="sibTrans" cxnId="{43BFC983-19DD-44F1-A039-2AEA46A421C2}">
      <dgm:prSet/>
      <dgm:spPr/>
      <dgm:t>
        <a:bodyPr/>
        <a:lstStyle/>
        <a:p>
          <a:endParaRPr lang="en-US"/>
        </a:p>
      </dgm:t>
    </dgm:pt>
    <dgm:pt modelId="{059630C1-2369-461C-BD79-6F29EB44B31C}">
      <dgm:prSet phldrT="[Text]" custT="1"/>
      <dgm:spPr>
        <a:noFill/>
        <a:ln>
          <a:solidFill>
            <a:schemeClr val="tx1"/>
          </a:solidFill>
        </a:ln>
        <a:effectLst>
          <a:innerShdw blurRad="63500" dist="50800" dir="2700000">
            <a:prstClr val="black">
              <a:alpha val="50000"/>
            </a:prstClr>
          </a:innerShdw>
        </a:effectLst>
      </dgm:spPr>
      <dgm:t>
        <a:bodyPr/>
        <a:lstStyle/>
        <a:p>
          <a:r>
            <a:rPr lang="fa-IR" sz="3200" b="1" dirty="0" smtClean="0">
              <a:solidFill>
                <a:srgbClr val="8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Nazanin" pitchFamily="2" charset="-78"/>
            </a:rPr>
            <a:t>فرایند</a:t>
          </a:r>
          <a:endParaRPr lang="en-US" sz="3200" b="1" dirty="0">
            <a:solidFill>
              <a:srgbClr val="800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cs typeface="B Nazanin" pitchFamily="2" charset="-78"/>
          </a:endParaRPr>
        </a:p>
      </dgm:t>
    </dgm:pt>
    <dgm:pt modelId="{CBADA1F3-CA7D-4DA1-AEE0-000CD23ABBEE}" type="parTrans" cxnId="{1EB0E57D-60C1-475E-B385-E9915431800A}">
      <dgm:prSet/>
      <dgm:spPr/>
      <dgm:t>
        <a:bodyPr/>
        <a:lstStyle/>
        <a:p>
          <a:endParaRPr lang="en-US"/>
        </a:p>
      </dgm:t>
    </dgm:pt>
    <dgm:pt modelId="{7DD945E5-D106-4BEF-982B-238DB29B11D8}" type="sibTrans" cxnId="{1EB0E57D-60C1-475E-B385-E9915431800A}">
      <dgm:prSet/>
      <dgm:spPr/>
      <dgm:t>
        <a:bodyPr/>
        <a:lstStyle/>
        <a:p>
          <a:endParaRPr lang="en-US"/>
        </a:p>
      </dgm:t>
    </dgm:pt>
    <dgm:pt modelId="{7C6C064A-B20F-44AD-BC3B-2C138142245B}">
      <dgm:prSet phldrT="[Text]"/>
      <dgm:spPr>
        <a:noFill/>
        <a:ln>
          <a:solidFill>
            <a:schemeClr val="tx1"/>
          </a:solidFill>
        </a:ln>
      </dgm:spPr>
      <dgm:t>
        <a:bodyPr/>
        <a:lstStyle/>
        <a:p>
          <a:r>
            <a:rPr lang="fa-IR" dirty="0" smtClean="0">
              <a:solidFill>
                <a:schemeClr val="tx1"/>
              </a:solidFill>
              <a:cs typeface="B Nazanin" pitchFamily="2" charset="-78"/>
            </a:rPr>
            <a:t>افزودنی‌ها</a:t>
          </a:r>
          <a:endParaRPr lang="en-US" dirty="0">
            <a:solidFill>
              <a:schemeClr val="tx1"/>
            </a:solidFill>
            <a:cs typeface="B Nazanin" pitchFamily="2" charset="-78"/>
          </a:endParaRPr>
        </a:p>
      </dgm:t>
    </dgm:pt>
    <dgm:pt modelId="{DD375B51-EB65-466E-8E44-4D6FA18C98F8}" type="parTrans" cxnId="{F853F103-9765-4833-81D3-6D53FC8B5754}">
      <dgm:prSet/>
      <dgm:spPr/>
      <dgm:t>
        <a:bodyPr/>
        <a:lstStyle/>
        <a:p>
          <a:endParaRPr lang="en-US"/>
        </a:p>
      </dgm:t>
    </dgm:pt>
    <dgm:pt modelId="{6776C095-05BF-480E-B7A7-AD65410B994F}" type="sibTrans" cxnId="{F853F103-9765-4833-81D3-6D53FC8B5754}">
      <dgm:prSet/>
      <dgm:spPr/>
      <dgm:t>
        <a:bodyPr/>
        <a:lstStyle/>
        <a:p>
          <a:endParaRPr lang="en-US"/>
        </a:p>
      </dgm:t>
    </dgm:pt>
    <dgm:pt modelId="{AF4C63F9-6E4A-4931-8B6E-D9AD2C8E49BF}" type="pres">
      <dgm:prSet presAssocID="{0469F96F-DE1C-4B14-AF0E-9BD6B5D3C89B}" presName="Name0" presStyleCnt="0">
        <dgm:presLayoutVars>
          <dgm:dir val="rev"/>
          <dgm:animLvl val="lvl"/>
          <dgm:resizeHandles val="exact"/>
        </dgm:presLayoutVars>
      </dgm:prSet>
      <dgm:spPr/>
    </dgm:pt>
    <dgm:pt modelId="{2A0DEE3F-B89C-495D-B54D-CA76B36020B3}" type="pres">
      <dgm:prSet presAssocID="{53BAF4D4-DDBD-47D8-9A6F-6797739A6A73}" presName="parTxOnly" presStyleLbl="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D52A69D-E167-41CA-B6D5-CEF7EEAAF2C3}" type="pres">
      <dgm:prSet presAssocID="{57FE275E-F6AC-4179-A11C-AEA032ACE010}" presName="parTxOnlySpace" presStyleCnt="0"/>
      <dgm:spPr/>
    </dgm:pt>
    <dgm:pt modelId="{615AC0F5-6DC7-4068-8EE6-2145101BE39F}" type="pres">
      <dgm:prSet presAssocID="{059630C1-2369-461C-BD79-6F29EB44B31C}" presName="parTxOnly" presStyleLbl="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53AA3EC-8807-4A91-A52E-08606CB46985}" type="pres">
      <dgm:prSet presAssocID="{7DD945E5-D106-4BEF-982B-238DB29B11D8}" presName="parTxOnlySpace" presStyleCnt="0"/>
      <dgm:spPr/>
    </dgm:pt>
    <dgm:pt modelId="{E8A1D17B-C43A-47EF-BE40-2837C2904CD5}" type="pres">
      <dgm:prSet presAssocID="{7C6C064A-B20F-44AD-BC3B-2C138142245B}" presName="parTxOnly" presStyleLbl="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496DA98F-4150-4665-A776-6287C3117F02}" type="presOf" srcId="{0469F96F-DE1C-4B14-AF0E-9BD6B5D3C89B}" destId="{AF4C63F9-6E4A-4931-8B6E-D9AD2C8E49BF}" srcOrd="0" destOrd="0" presId="urn:microsoft.com/office/officeart/2005/8/layout/chevron1"/>
    <dgm:cxn modelId="{F853F103-9765-4833-81D3-6D53FC8B5754}" srcId="{0469F96F-DE1C-4B14-AF0E-9BD6B5D3C89B}" destId="{7C6C064A-B20F-44AD-BC3B-2C138142245B}" srcOrd="2" destOrd="0" parTransId="{DD375B51-EB65-466E-8E44-4D6FA18C98F8}" sibTransId="{6776C095-05BF-480E-B7A7-AD65410B994F}"/>
    <dgm:cxn modelId="{1EB0E57D-60C1-475E-B385-E9915431800A}" srcId="{0469F96F-DE1C-4B14-AF0E-9BD6B5D3C89B}" destId="{059630C1-2369-461C-BD79-6F29EB44B31C}" srcOrd="1" destOrd="0" parTransId="{CBADA1F3-CA7D-4DA1-AEE0-000CD23ABBEE}" sibTransId="{7DD945E5-D106-4BEF-982B-238DB29B11D8}"/>
    <dgm:cxn modelId="{3FE0F0CD-4D31-43E3-B384-8A4EB4FCA817}" type="presOf" srcId="{059630C1-2369-461C-BD79-6F29EB44B31C}" destId="{615AC0F5-6DC7-4068-8EE6-2145101BE39F}" srcOrd="0" destOrd="0" presId="urn:microsoft.com/office/officeart/2005/8/layout/chevron1"/>
    <dgm:cxn modelId="{85F9688E-2479-4F4A-A899-9B690D2D828E}" type="presOf" srcId="{53BAF4D4-DDBD-47D8-9A6F-6797739A6A73}" destId="{2A0DEE3F-B89C-495D-B54D-CA76B36020B3}" srcOrd="0" destOrd="0" presId="urn:microsoft.com/office/officeart/2005/8/layout/chevron1"/>
    <dgm:cxn modelId="{E4864157-B896-490C-8FFF-5E37B6E51DEE}" type="presOf" srcId="{7C6C064A-B20F-44AD-BC3B-2C138142245B}" destId="{E8A1D17B-C43A-47EF-BE40-2837C2904CD5}" srcOrd="0" destOrd="0" presId="urn:microsoft.com/office/officeart/2005/8/layout/chevron1"/>
    <dgm:cxn modelId="{43BFC983-19DD-44F1-A039-2AEA46A421C2}" srcId="{0469F96F-DE1C-4B14-AF0E-9BD6B5D3C89B}" destId="{53BAF4D4-DDBD-47D8-9A6F-6797739A6A73}" srcOrd="0" destOrd="0" parTransId="{B82D6589-13F3-4D80-BA67-6300C7850961}" sibTransId="{57FE275E-F6AC-4179-A11C-AEA032ACE010}"/>
    <dgm:cxn modelId="{E0C53067-6B4D-49B5-B92C-D70669F69CD4}" type="presParOf" srcId="{AF4C63F9-6E4A-4931-8B6E-D9AD2C8E49BF}" destId="{2A0DEE3F-B89C-495D-B54D-CA76B36020B3}" srcOrd="0" destOrd="0" presId="urn:microsoft.com/office/officeart/2005/8/layout/chevron1"/>
    <dgm:cxn modelId="{F95A1879-D203-4C57-8575-C6FFAC947F23}" type="presParOf" srcId="{AF4C63F9-6E4A-4931-8B6E-D9AD2C8E49BF}" destId="{0D52A69D-E167-41CA-B6D5-CEF7EEAAF2C3}" srcOrd="1" destOrd="0" presId="urn:microsoft.com/office/officeart/2005/8/layout/chevron1"/>
    <dgm:cxn modelId="{91781B1E-0A4E-4F9B-BE74-BEB66B7563E9}" type="presParOf" srcId="{AF4C63F9-6E4A-4931-8B6E-D9AD2C8E49BF}" destId="{615AC0F5-6DC7-4068-8EE6-2145101BE39F}" srcOrd="2" destOrd="0" presId="urn:microsoft.com/office/officeart/2005/8/layout/chevron1"/>
    <dgm:cxn modelId="{F2A773E8-2B7C-4A73-A06D-E3E61E464AF6}" type="presParOf" srcId="{AF4C63F9-6E4A-4931-8B6E-D9AD2C8E49BF}" destId="{353AA3EC-8807-4A91-A52E-08606CB46985}" srcOrd="3" destOrd="0" presId="urn:microsoft.com/office/officeart/2005/8/layout/chevron1"/>
    <dgm:cxn modelId="{7E827B0E-A1DC-4A73-81AB-2FE97347FFB8}" type="presParOf" srcId="{AF4C63F9-6E4A-4931-8B6E-D9AD2C8E49BF}" destId="{E8A1D17B-C43A-47EF-BE40-2837C2904CD5}" srcOrd="4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ata32.xml><?xml version="1.0" encoding="utf-8"?>
<dgm:dataModel xmlns:dgm="http://schemas.openxmlformats.org/drawingml/2006/diagram" xmlns:a="http://schemas.openxmlformats.org/drawingml/2006/main">
  <dgm:ptLst>
    <dgm:pt modelId="{0469F96F-DE1C-4B14-AF0E-9BD6B5D3C89B}" type="doc">
      <dgm:prSet loTypeId="urn:microsoft.com/office/officeart/2005/8/layout/chevron1" loCatId="process" qsTypeId="urn:microsoft.com/office/officeart/2005/8/quickstyle/simple1" qsCatId="simple" csTypeId="urn:microsoft.com/office/officeart/2005/8/colors/accent1_2" csCatId="accent1" phldr="1"/>
      <dgm:spPr/>
    </dgm:pt>
    <dgm:pt modelId="{53BAF4D4-DDBD-47D8-9A6F-6797739A6A73}">
      <dgm:prSet phldrT="[Text]" custT="1"/>
      <dgm:spPr>
        <a:noFill/>
        <a:ln>
          <a:solidFill>
            <a:schemeClr val="tx1"/>
          </a:solidFill>
        </a:ln>
      </dgm:spPr>
      <dgm:t>
        <a:bodyPr/>
        <a:lstStyle/>
        <a:p>
          <a:r>
            <a:rPr lang="fa-IR" sz="2400" b="0" dirty="0" smtClean="0">
              <a:solidFill>
                <a:schemeClr val="tx1"/>
              </a:solidFill>
              <a:effectLst/>
              <a:cs typeface="B Nazanin" pitchFamily="2" charset="-78"/>
            </a:rPr>
            <a:t>مقدمه</a:t>
          </a:r>
          <a:endParaRPr lang="en-US" sz="2400" b="0" dirty="0">
            <a:solidFill>
              <a:schemeClr val="tx1"/>
            </a:solidFill>
            <a:effectLst/>
            <a:cs typeface="B Nazanin" pitchFamily="2" charset="-78"/>
          </a:endParaRPr>
        </a:p>
      </dgm:t>
    </dgm:pt>
    <dgm:pt modelId="{B82D6589-13F3-4D80-BA67-6300C7850961}" type="parTrans" cxnId="{43BFC983-19DD-44F1-A039-2AEA46A421C2}">
      <dgm:prSet/>
      <dgm:spPr/>
      <dgm:t>
        <a:bodyPr/>
        <a:lstStyle/>
        <a:p>
          <a:endParaRPr lang="en-US"/>
        </a:p>
      </dgm:t>
    </dgm:pt>
    <dgm:pt modelId="{57FE275E-F6AC-4179-A11C-AEA032ACE010}" type="sibTrans" cxnId="{43BFC983-19DD-44F1-A039-2AEA46A421C2}">
      <dgm:prSet/>
      <dgm:spPr/>
      <dgm:t>
        <a:bodyPr/>
        <a:lstStyle/>
        <a:p>
          <a:endParaRPr lang="en-US"/>
        </a:p>
      </dgm:t>
    </dgm:pt>
    <dgm:pt modelId="{059630C1-2369-461C-BD79-6F29EB44B31C}">
      <dgm:prSet phldrT="[Text]" custT="1"/>
      <dgm:spPr>
        <a:noFill/>
        <a:ln>
          <a:solidFill>
            <a:schemeClr val="tx1"/>
          </a:solidFill>
        </a:ln>
        <a:effectLst>
          <a:innerShdw blurRad="63500" dist="50800" dir="2700000">
            <a:prstClr val="black">
              <a:alpha val="50000"/>
            </a:prstClr>
          </a:innerShdw>
        </a:effectLst>
      </dgm:spPr>
      <dgm:t>
        <a:bodyPr/>
        <a:lstStyle/>
        <a:p>
          <a:r>
            <a:rPr lang="fa-IR" sz="3200" b="1" dirty="0" smtClean="0">
              <a:solidFill>
                <a:srgbClr val="8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Nazanin" pitchFamily="2" charset="-78"/>
            </a:rPr>
            <a:t>فرایند</a:t>
          </a:r>
          <a:endParaRPr lang="en-US" sz="3200" b="1" dirty="0">
            <a:solidFill>
              <a:srgbClr val="800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cs typeface="B Nazanin" pitchFamily="2" charset="-78"/>
          </a:endParaRPr>
        </a:p>
      </dgm:t>
    </dgm:pt>
    <dgm:pt modelId="{CBADA1F3-CA7D-4DA1-AEE0-000CD23ABBEE}" type="parTrans" cxnId="{1EB0E57D-60C1-475E-B385-E9915431800A}">
      <dgm:prSet/>
      <dgm:spPr/>
      <dgm:t>
        <a:bodyPr/>
        <a:lstStyle/>
        <a:p>
          <a:endParaRPr lang="en-US"/>
        </a:p>
      </dgm:t>
    </dgm:pt>
    <dgm:pt modelId="{7DD945E5-D106-4BEF-982B-238DB29B11D8}" type="sibTrans" cxnId="{1EB0E57D-60C1-475E-B385-E9915431800A}">
      <dgm:prSet/>
      <dgm:spPr/>
      <dgm:t>
        <a:bodyPr/>
        <a:lstStyle/>
        <a:p>
          <a:endParaRPr lang="en-US"/>
        </a:p>
      </dgm:t>
    </dgm:pt>
    <dgm:pt modelId="{7C6C064A-B20F-44AD-BC3B-2C138142245B}">
      <dgm:prSet phldrT="[Text]"/>
      <dgm:spPr>
        <a:noFill/>
        <a:ln>
          <a:solidFill>
            <a:schemeClr val="tx1"/>
          </a:solidFill>
        </a:ln>
      </dgm:spPr>
      <dgm:t>
        <a:bodyPr/>
        <a:lstStyle/>
        <a:p>
          <a:r>
            <a:rPr lang="fa-IR" dirty="0" smtClean="0">
              <a:solidFill>
                <a:schemeClr val="tx1"/>
              </a:solidFill>
              <a:cs typeface="B Nazanin" pitchFamily="2" charset="-78"/>
            </a:rPr>
            <a:t>افزودنی‌ها</a:t>
          </a:r>
          <a:endParaRPr lang="en-US" dirty="0">
            <a:solidFill>
              <a:schemeClr val="tx1"/>
            </a:solidFill>
            <a:cs typeface="B Nazanin" pitchFamily="2" charset="-78"/>
          </a:endParaRPr>
        </a:p>
      </dgm:t>
    </dgm:pt>
    <dgm:pt modelId="{DD375B51-EB65-466E-8E44-4D6FA18C98F8}" type="parTrans" cxnId="{F853F103-9765-4833-81D3-6D53FC8B5754}">
      <dgm:prSet/>
      <dgm:spPr/>
      <dgm:t>
        <a:bodyPr/>
        <a:lstStyle/>
        <a:p>
          <a:endParaRPr lang="en-US"/>
        </a:p>
      </dgm:t>
    </dgm:pt>
    <dgm:pt modelId="{6776C095-05BF-480E-B7A7-AD65410B994F}" type="sibTrans" cxnId="{F853F103-9765-4833-81D3-6D53FC8B5754}">
      <dgm:prSet/>
      <dgm:spPr/>
      <dgm:t>
        <a:bodyPr/>
        <a:lstStyle/>
        <a:p>
          <a:endParaRPr lang="en-US"/>
        </a:p>
      </dgm:t>
    </dgm:pt>
    <dgm:pt modelId="{AF4C63F9-6E4A-4931-8B6E-D9AD2C8E49BF}" type="pres">
      <dgm:prSet presAssocID="{0469F96F-DE1C-4B14-AF0E-9BD6B5D3C89B}" presName="Name0" presStyleCnt="0">
        <dgm:presLayoutVars>
          <dgm:dir val="rev"/>
          <dgm:animLvl val="lvl"/>
          <dgm:resizeHandles val="exact"/>
        </dgm:presLayoutVars>
      </dgm:prSet>
      <dgm:spPr/>
    </dgm:pt>
    <dgm:pt modelId="{2A0DEE3F-B89C-495D-B54D-CA76B36020B3}" type="pres">
      <dgm:prSet presAssocID="{53BAF4D4-DDBD-47D8-9A6F-6797739A6A73}" presName="parTxOnly" presStyleLbl="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D52A69D-E167-41CA-B6D5-CEF7EEAAF2C3}" type="pres">
      <dgm:prSet presAssocID="{57FE275E-F6AC-4179-A11C-AEA032ACE010}" presName="parTxOnlySpace" presStyleCnt="0"/>
      <dgm:spPr/>
    </dgm:pt>
    <dgm:pt modelId="{615AC0F5-6DC7-4068-8EE6-2145101BE39F}" type="pres">
      <dgm:prSet presAssocID="{059630C1-2369-461C-BD79-6F29EB44B31C}" presName="parTxOnly" presStyleLbl="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53AA3EC-8807-4A91-A52E-08606CB46985}" type="pres">
      <dgm:prSet presAssocID="{7DD945E5-D106-4BEF-982B-238DB29B11D8}" presName="parTxOnlySpace" presStyleCnt="0"/>
      <dgm:spPr/>
    </dgm:pt>
    <dgm:pt modelId="{E8A1D17B-C43A-47EF-BE40-2837C2904CD5}" type="pres">
      <dgm:prSet presAssocID="{7C6C064A-B20F-44AD-BC3B-2C138142245B}" presName="parTxOnly" presStyleLbl="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F853F103-9765-4833-81D3-6D53FC8B5754}" srcId="{0469F96F-DE1C-4B14-AF0E-9BD6B5D3C89B}" destId="{7C6C064A-B20F-44AD-BC3B-2C138142245B}" srcOrd="2" destOrd="0" parTransId="{DD375B51-EB65-466E-8E44-4D6FA18C98F8}" sibTransId="{6776C095-05BF-480E-B7A7-AD65410B994F}"/>
    <dgm:cxn modelId="{1EB0E57D-60C1-475E-B385-E9915431800A}" srcId="{0469F96F-DE1C-4B14-AF0E-9BD6B5D3C89B}" destId="{059630C1-2369-461C-BD79-6F29EB44B31C}" srcOrd="1" destOrd="0" parTransId="{CBADA1F3-CA7D-4DA1-AEE0-000CD23ABBEE}" sibTransId="{7DD945E5-D106-4BEF-982B-238DB29B11D8}"/>
    <dgm:cxn modelId="{9070CD6D-BCF1-448F-AA4B-D21263235AD7}" type="presOf" srcId="{059630C1-2369-461C-BD79-6F29EB44B31C}" destId="{615AC0F5-6DC7-4068-8EE6-2145101BE39F}" srcOrd="0" destOrd="0" presId="urn:microsoft.com/office/officeart/2005/8/layout/chevron1"/>
    <dgm:cxn modelId="{81BA2FD0-3E06-40A7-8632-2F24C4913C87}" type="presOf" srcId="{53BAF4D4-DDBD-47D8-9A6F-6797739A6A73}" destId="{2A0DEE3F-B89C-495D-B54D-CA76B36020B3}" srcOrd="0" destOrd="0" presId="urn:microsoft.com/office/officeart/2005/8/layout/chevron1"/>
    <dgm:cxn modelId="{43BFC983-19DD-44F1-A039-2AEA46A421C2}" srcId="{0469F96F-DE1C-4B14-AF0E-9BD6B5D3C89B}" destId="{53BAF4D4-DDBD-47D8-9A6F-6797739A6A73}" srcOrd="0" destOrd="0" parTransId="{B82D6589-13F3-4D80-BA67-6300C7850961}" sibTransId="{57FE275E-F6AC-4179-A11C-AEA032ACE010}"/>
    <dgm:cxn modelId="{810E2832-120F-426D-80BC-98B33FD9CCAC}" type="presOf" srcId="{7C6C064A-B20F-44AD-BC3B-2C138142245B}" destId="{E8A1D17B-C43A-47EF-BE40-2837C2904CD5}" srcOrd="0" destOrd="0" presId="urn:microsoft.com/office/officeart/2005/8/layout/chevron1"/>
    <dgm:cxn modelId="{01957CB3-9C43-48C1-8547-2A09A6F19CB7}" type="presOf" srcId="{0469F96F-DE1C-4B14-AF0E-9BD6B5D3C89B}" destId="{AF4C63F9-6E4A-4931-8B6E-D9AD2C8E49BF}" srcOrd="0" destOrd="0" presId="urn:microsoft.com/office/officeart/2005/8/layout/chevron1"/>
    <dgm:cxn modelId="{759C4213-43FF-485C-92D6-CB65C5E884BF}" type="presParOf" srcId="{AF4C63F9-6E4A-4931-8B6E-D9AD2C8E49BF}" destId="{2A0DEE3F-B89C-495D-B54D-CA76B36020B3}" srcOrd="0" destOrd="0" presId="urn:microsoft.com/office/officeart/2005/8/layout/chevron1"/>
    <dgm:cxn modelId="{9E153FCE-DF24-454B-9692-55785B1376F3}" type="presParOf" srcId="{AF4C63F9-6E4A-4931-8B6E-D9AD2C8E49BF}" destId="{0D52A69D-E167-41CA-B6D5-CEF7EEAAF2C3}" srcOrd="1" destOrd="0" presId="urn:microsoft.com/office/officeart/2005/8/layout/chevron1"/>
    <dgm:cxn modelId="{C6CDB6A5-C309-45D3-B793-33A72BAE8FF3}" type="presParOf" srcId="{AF4C63F9-6E4A-4931-8B6E-D9AD2C8E49BF}" destId="{615AC0F5-6DC7-4068-8EE6-2145101BE39F}" srcOrd="2" destOrd="0" presId="urn:microsoft.com/office/officeart/2005/8/layout/chevron1"/>
    <dgm:cxn modelId="{66CC4BEB-A179-42E5-823D-D3DC125ED54E}" type="presParOf" srcId="{AF4C63F9-6E4A-4931-8B6E-D9AD2C8E49BF}" destId="{353AA3EC-8807-4A91-A52E-08606CB46985}" srcOrd="3" destOrd="0" presId="urn:microsoft.com/office/officeart/2005/8/layout/chevron1"/>
    <dgm:cxn modelId="{29BD7F62-E936-4231-A920-B9CBEB1C51E0}" type="presParOf" srcId="{AF4C63F9-6E4A-4931-8B6E-D9AD2C8E49BF}" destId="{E8A1D17B-C43A-47EF-BE40-2837C2904CD5}" srcOrd="4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33.xml><?xml version="1.0" encoding="utf-8"?>
<dgm:dataModel xmlns:dgm="http://schemas.openxmlformats.org/drawingml/2006/diagram" xmlns:a="http://schemas.openxmlformats.org/drawingml/2006/main">
  <dgm:ptLst>
    <dgm:pt modelId="{0469F96F-DE1C-4B14-AF0E-9BD6B5D3C89B}" type="doc">
      <dgm:prSet loTypeId="urn:microsoft.com/office/officeart/2005/8/layout/chevron1" loCatId="process" qsTypeId="urn:microsoft.com/office/officeart/2005/8/quickstyle/simple1" qsCatId="simple" csTypeId="urn:microsoft.com/office/officeart/2005/8/colors/accent1_2" csCatId="accent1" phldr="1"/>
      <dgm:spPr/>
    </dgm:pt>
    <dgm:pt modelId="{53BAF4D4-DDBD-47D8-9A6F-6797739A6A73}">
      <dgm:prSet phldrT="[Text]" custT="1"/>
      <dgm:spPr>
        <a:noFill/>
        <a:ln>
          <a:solidFill>
            <a:schemeClr val="tx1"/>
          </a:solidFill>
        </a:ln>
      </dgm:spPr>
      <dgm:t>
        <a:bodyPr/>
        <a:lstStyle/>
        <a:p>
          <a:r>
            <a:rPr lang="fa-IR" sz="2400" b="0" dirty="0" smtClean="0">
              <a:solidFill>
                <a:schemeClr val="tx1"/>
              </a:solidFill>
              <a:effectLst/>
              <a:cs typeface="B Nazanin" pitchFamily="2" charset="-78"/>
            </a:rPr>
            <a:t>مقدمه</a:t>
          </a:r>
          <a:endParaRPr lang="en-US" sz="2400" b="0" dirty="0">
            <a:solidFill>
              <a:schemeClr val="tx1"/>
            </a:solidFill>
            <a:effectLst/>
            <a:cs typeface="B Nazanin" pitchFamily="2" charset="-78"/>
          </a:endParaRPr>
        </a:p>
      </dgm:t>
    </dgm:pt>
    <dgm:pt modelId="{B82D6589-13F3-4D80-BA67-6300C7850961}" type="parTrans" cxnId="{43BFC983-19DD-44F1-A039-2AEA46A421C2}">
      <dgm:prSet/>
      <dgm:spPr/>
      <dgm:t>
        <a:bodyPr/>
        <a:lstStyle/>
        <a:p>
          <a:endParaRPr lang="en-US"/>
        </a:p>
      </dgm:t>
    </dgm:pt>
    <dgm:pt modelId="{57FE275E-F6AC-4179-A11C-AEA032ACE010}" type="sibTrans" cxnId="{43BFC983-19DD-44F1-A039-2AEA46A421C2}">
      <dgm:prSet/>
      <dgm:spPr/>
      <dgm:t>
        <a:bodyPr/>
        <a:lstStyle/>
        <a:p>
          <a:endParaRPr lang="en-US"/>
        </a:p>
      </dgm:t>
    </dgm:pt>
    <dgm:pt modelId="{059630C1-2369-461C-BD79-6F29EB44B31C}">
      <dgm:prSet phldrT="[Text]" custT="1"/>
      <dgm:spPr>
        <a:noFill/>
        <a:ln>
          <a:solidFill>
            <a:schemeClr val="tx1"/>
          </a:solidFill>
        </a:ln>
        <a:effectLst>
          <a:innerShdw blurRad="63500" dist="50800" dir="2700000">
            <a:prstClr val="black">
              <a:alpha val="50000"/>
            </a:prstClr>
          </a:innerShdw>
        </a:effectLst>
      </dgm:spPr>
      <dgm:t>
        <a:bodyPr/>
        <a:lstStyle/>
        <a:p>
          <a:r>
            <a:rPr lang="fa-IR" sz="3200" b="1" dirty="0" smtClean="0">
              <a:solidFill>
                <a:srgbClr val="8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Nazanin" pitchFamily="2" charset="-78"/>
            </a:rPr>
            <a:t>فرایند</a:t>
          </a:r>
          <a:endParaRPr lang="en-US" sz="3200" b="1" dirty="0">
            <a:solidFill>
              <a:srgbClr val="800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cs typeface="B Nazanin" pitchFamily="2" charset="-78"/>
          </a:endParaRPr>
        </a:p>
      </dgm:t>
    </dgm:pt>
    <dgm:pt modelId="{CBADA1F3-CA7D-4DA1-AEE0-000CD23ABBEE}" type="parTrans" cxnId="{1EB0E57D-60C1-475E-B385-E9915431800A}">
      <dgm:prSet/>
      <dgm:spPr/>
      <dgm:t>
        <a:bodyPr/>
        <a:lstStyle/>
        <a:p>
          <a:endParaRPr lang="en-US"/>
        </a:p>
      </dgm:t>
    </dgm:pt>
    <dgm:pt modelId="{7DD945E5-D106-4BEF-982B-238DB29B11D8}" type="sibTrans" cxnId="{1EB0E57D-60C1-475E-B385-E9915431800A}">
      <dgm:prSet/>
      <dgm:spPr/>
      <dgm:t>
        <a:bodyPr/>
        <a:lstStyle/>
        <a:p>
          <a:endParaRPr lang="en-US"/>
        </a:p>
      </dgm:t>
    </dgm:pt>
    <dgm:pt modelId="{7C6C064A-B20F-44AD-BC3B-2C138142245B}">
      <dgm:prSet phldrT="[Text]"/>
      <dgm:spPr>
        <a:noFill/>
        <a:ln>
          <a:solidFill>
            <a:schemeClr val="tx1"/>
          </a:solidFill>
        </a:ln>
      </dgm:spPr>
      <dgm:t>
        <a:bodyPr/>
        <a:lstStyle/>
        <a:p>
          <a:r>
            <a:rPr lang="fa-IR" dirty="0" smtClean="0">
              <a:solidFill>
                <a:schemeClr val="tx1"/>
              </a:solidFill>
              <a:cs typeface="B Nazanin" pitchFamily="2" charset="-78"/>
            </a:rPr>
            <a:t>افزودنی‌ها</a:t>
          </a:r>
          <a:endParaRPr lang="en-US" dirty="0">
            <a:solidFill>
              <a:schemeClr val="tx1"/>
            </a:solidFill>
            <a:cs typeface="B Nazanin" pitchFamily="2" charset="-78"/>
          </a:endParaRPr>
        </a:p>
      </dgm:t>
    </dgm:pt>
    <dgm:pt modelId="{DD375B51-EB65-466E-8E44-4D6FA18C98F8}" type="parTrans" cxnId="{F853F103-9765-4833-81D3-6D53FC8B5754}">
      <dgm:prSet/>
      <dgm:spPr/>
      <dgm:t>
        <a:bodyPr/>
        <a:lstStyle/>
        <a:p>
          <a:endParaRPr lang="en-US"/>
        </a:p>
      </dgm:t>
    </dgm:pt>
    <dgm:pt modelId="{6776C095-05BF-480E-B7A7-AD65410B994F}" type="sibTrans" cxnId="{F853F103-9765-4833-81D3-6D53FC8B5754}">
      <dgm:prSet/>
      <dgm:spPr/>
      <dgm:t>
        <a:bodyPr/>
        <a:lstStyle/>
        <a:p>
          <a:endParaRPr lang="en-US"/>
        </a:p>
      </dgm:t>
    </dgm:pt>
    <dgm:pt modelId="{AF4C63F9-6E4A-4931-8B6E-D9AD2C8E49BF}" type="pres">
      <dgm:prSet presAssocID="{0469F96F-DE1C-4B14-AF0E-9BD6B5D3C89B}" presName="Name0" presStyleCnt="0">
        <dgm:presLayoutVars>
          <dgm:dir val="rev"/>
          <dgm:animLvl val="lvl"/>
          <dgm:resizeHandles val="exact"/>
        </dgm:presLayoutVars>
      </dgm:prSet>
      <dgm:spPr/>
    </dgm:pt>
    <dgm:pt modelId="{2A0DEE3F-B89C-495D-B54D-CA76B36020B3}" type="pres">
      <dgm:prSet presAssocID="{53BAF4D4-DDBD-47D8-9A6F-6797739A6A73}" presName="parTxOnly" presStyleLbl="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D52A69D-E167-41CA-B6D5-CEF7EEAAF2C3}" type="pres">
      <dgm:prSet presAssocID="{57FE275E-F6AC-4179-A11C-AEA032ACE010}" presName="parTxOnlySpace" presStyleCnt="0"/>
      <dgm:spPr/>
    </dgm:pt>
    <dgm:pt modelId="{615AC0F5-6DC7-4068-8EE6-2145101BE39F}" type="pres">
      <dgm:prSet presAssocID="{059630C1-2369-461C-BD79-6F29EB44B31C}" presName="parTxOnly" presStyleLbl="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53AA3EC-8807-4A91-A52E-08606CB46985}" type="pres">
      <dgm:prSet presAssocID="{7DD945E5-D106-4BEF-982B-238DB29B11D8}" presName="parTxOnlySpace" presStyleCnt="0"/>
      <dgm:spPr/>
    </dgm:pt>
    <dgm:pt modelId="{E8A1D17B-C43A-47EF-BE40-2837C2904CD5}" type="pres">
      <dgm:prSet presAssocID="{7C6C064A-B20F-44AD-BC3B-2C138142245B}" presName="parTxOnly" presStyleLbl="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F853F103-9765-4833-81D3-6D53FC8B5754}" srcId="{0469F96F-DE1C-4B14-AF0E-9BD6B5D3C89B}" destId="{7C6C064A-B20F-44AD-BC3B-2C138142245B}" srcOrd="2" destOrd="0" parTransId="{DD375B51-EB65-466E-8E44-4D6FA18C98F8}" sibTransId="{6776C095-05BF-480E-B7A7-AD65410B994F}"/>
    <dgm:cxn modelId="{BFE1BBC3-1631-49EB-9FE4-6475E8411CD4}" type="presOf" srcId="{0469F96F-DE1C-4B14-AF0E-9BD6B5D3C89B}" destId="{AF4C63F9-6E4A-4931-8B6E-D9AD2C8E49BF}" srcOrd="0" destOrd="0" presId="urn:microsoft.com/office/officeart/2005/8/layout/chevron1"/>
    <dgm:cxn modelId="{1EB0E57D-60C1-475E-B385-E9915431800A}" srcId="{0469F96F-DE1C-4B14-AF0E-9BD6B5D3C89B}" destId="{059630C1-2369-461C-BD79-6F29EB44B31C}" srcOrd="1" destOrd="0" parTransId="{CBADA1F3-CA7D-4DA1-AEE0-000CD23ABBEE}" sibTransId="{7DD945E5-D106-4BEF-982B-238DB29B11D8}"/>
    <dgm:cxn modelId="{81AC64FC-066C-4EBE-8B2F-C0ACA8E1C45C}" type="presOf" srcId="{059630C1-2369-461C-BD79-6F29EB44B31C}" destId="{615AC0F5-6DC7-4068-8EE6-2145101BE39F}" srcOrd="0" destOrd="0" presId="urn:microsoft.com/office/officeart/2005/8/layout/chevron1"/>
    <dgm:cxn modelId="{43BFC983-19DD-44F1-A039-2AEA46A421C2}" srcId="{0469F96F-DE1C-4B14-AF0E-9BD6B5D3C89B}" destId="{53BAF4D4-DDBD-47D8-9A6F-6797739A6A73}" srcOrd="0" destOrd="0" parTransId="{B82D6589-13F3-4D80-BA67-6300C7850961}" sibTransId="{57FE275E-F6AC-4179-A11C-AEA032ACE010}"/>
    <dgm:cxn modelId="{9F3F21F7-CCAC-4284-AEA0-10D81DB29F14}" type="presOf" srcId="{7C6C064A-B20F-44AD-BC3B-2C138142245B}" destId="{E8A1D17B-C43A-47EF-BE40-2837C2904CD5}" srcOrd="0" destOrd="0" presId="urn:microsoft.com/office/officeart/2005/8/layout/chevron1"/>
    <dgm:cxn modelId="{C0B3F714-57A3-4EFF-8A18-035CC3BB8A42}" type="presOf" srcId="{53BAF4D4-DDBD-47D8-9A6F-6797739A6A73}" destId="{2A0DEE3F-B89C-495D-B54D-CA76B36020B3}" srcOrd="0" destOrd="0" presId="urn:microsoft.com/office/officeart/2005/8/layout/chevron1"/>
    <dgm:cxn modelId="{1FC12D49-7CB3-4952-B532-A7FFE8D1267B}" type="presParOf" srcId="{AF4C63F9-6E4A-4931-8B6E-D9AD2C8E49BF}" destId="{2A0DEE3F-B89C-495D-B54D-CA76B36020B3}" srcOrd="0" destOrd="0" presId="urn:microsoft.com/office/officeart/2005/8/layout/chevron1"/>
    <dgm:cxn modelId="{D9C901D5-01AA-4ADC-9E2B-4AD53CEDA3D9}" type="presParOf" srcId="{AF4C63F9-6E4A-4931-8B6E-D9AD2C8E49BF}" destId="{0D52A69D-E167-41CA-B6D5-CEF7EEAAF2C3}" srcOrd="1" destOrd="0" presId="urn:microsoft.com/office/officeart/2005/8/layout/chevron1"/>
    <dgm:cxn modelId="{263E910D-C5C5-47F6-98A9-42E6957ADAFC}" type="presParOf" srcId="{AF4C63F9-6E4A-4931-8B6E-D9AD2C8E49BF}" destId="{615AC0F5-6DC7-4068-8EE6-2145101BE39F}" srcOrd="2" destOrd="0" presId="urn:microsoft.com/office/officeart/2005/8/layout/chevron1"/>
    <dgm:cxn modelId="{6606C5FF-9E63-4A37-AD78-032E3C27D797}" type="presParOf" srcId="{AF4C63F9-6E4A-4931-8B6E-D9AD2C8E49BF}" destId="{353AA3EC-8807-4A91-A52E-08606CB46985}" srcOrd="3" destOrd="0" presId="urn:microsoft.com/office/officeart/2005/8/layout/chevron1"/>
    <dgm:cxn modelId="{055A62AE-A185-4271-83DD-8477A39B144A}" type="presParOf" srcId="{AF4C63F9-6E4A-4931-8B6E-D9AD2C8E49BF}" destId="{E8A1D17B-C43A-47EF-BE40-2837C2904CD5}" srcOrd="4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4.xml><?xml version="1.0" encoding="utf-8"?>
<dgm:dataModel xmlns:dgm="http://schemas.openxmlformats.org/drawingml/2006/diagram" xmlns:a="http://schemas.openxmlformats.org/drawingml/2006/main">
  <dgm:ptLst>
    <dgm:pt modelId="{0469F96F-DE1C-4B14-AF0E-9BD6B5D3C89B}" type="doc">
      <dgm:prSet loTypeId="urn:microsoft.com/office/officeart/2005/8/layout/chevron1" loCatId="process" qsTypeId="urn:microsoft.com/office/officeart/2005/8/quickstyle/simple1" qsCatId="simple" csTypeId="urn:microsoft.com/office/officeart/2005/8/colors/accent1_2" csCatId="accent1" phldr="1"/>
      <dgm:spPr/>
    </dgm:pt>
    <dgm:pt modelId="{53BAF4D4-DDBD-47D8-9A6F-6797739A6A73}">
      <dgm:prSet phldrT="[Text]" custT="1"/>
      <dgm:spPr>
        <a:noFill/>
        <a:ln>
          <a:solidFill>
            <a:schemeClr val="tx1"/>
          </a:solidFill>
        </a:ln>
      </dgm:spPr>
      <dgm:t>
        <a:bodyPr/>
        <a:lstStyle/>
        <a:p>
          <a:r>
            <a:rPr lang="fa-IR" sz="2400" b="0" dirty="0" smtClean="0">
              <a:solidFill>
                <a:schemeClr val="tx1"/>
              </a:solidFill>
              <a:effectLst/>
              <a:cs typeface="B Nazanin" pitchFamily="2" charset="-78"/>
            </a:rPr>
            <a:t>مقدمه</a:t>
          </a:r>
          <a:endParaRPr lang="en-US" sz="2400" b="0" dirty="0">
            <a:solidFill>
              <a:schemeClr val="tx1"/>
            </a:solidFill>
            <a:effectLst/>
            <a:cs typeface="B Nazanin" pitchFamily="2" charset="-78"/>
          </a:endParaRPr>
        </a:p>
      </dgm:t>
    </dgm:pt>
    <dgm:pt modelId="{B82D6589-13F3-4D80-BA67-6300C7850961}" type="parTrans" cxnId="{43BFC983-19DD-44F1-A039-2AEA46A421C2}">
      <dgm:prSet/>
      <dgm:spPr/>
      <dgm:t>
        <a:bodyPr/>
        <a:lstStyle/>
        <a:p>
          <a:endParaRPr lang="en-US"/>
        </a:p>
      </dgm:t>
    </dgm:pt>
    <dgm:pt modelId="{57FE275E-F6AC-4179-A11C-AEA032ACE010}" type="sibTrans" cxnId="{43BFC983-19DD-44F1-A039-2AEA46A421C2}">
      <dgm:prSet/>
      <dgm:spPr/>
      <dgm:t>
        <a:bodyPr/>
        <a:lstStyle/>
        <a:p>
          <a:endParaRPr lang="en-US"/>
        </a:p>
      </dgm:t>
    </dgm:pt>
    <dgm:pt modelId="{059630C1-2369-461C-BD79-6F29EB44B31C}">
      <dgm:prSet phldrT="[Text]" custT="1"/>
      <dgm:spPr>
        <a:noFill/>
        <a:ln>
          <a:solidFill>
            <a:schemeClr val="tx1"/>
          </a:solidFill>
        </a:ln>
        <a:effectLst>
          <a:innerShdw blurRad="63500" dist="50800" dir="2700000">
            <a:prstClr val="black">
              <a:alpha val="50000"/>
            </a:prstClr>
          </a:innerShdw>
        </a:effectLst>
      </dgm:spPr>
      <dgm:t>
        <a:bodyPr/>
        <a:lstStyle/>
        <a:p>
          <a:r>
            <a:rPr lang="fa-IR" sz="3200" b="1" dirty="0" smtClean="0">
              <a:solidFill>
                <a:srgbClr val="8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Nazanin" pitchFamily="2" charset="-78"/>
            </a:rPr>
            <a:t>فرایند</a:t>
          </a:r>
          <a:endParaRPr lang="en-US" sz="3200" b="1" dirty="0">
            <a:solidFill>
              <a:srgbClr val="800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cs typeface="B Nazanin" pitchFamily="2" charset="-78"/>
          </a:endParaRPr>
        </a:p>
      </dgm:t>
    </dgm:pt>
    <dgm:pt modelId="{CBADA1F3-CA7D-4DA1-AEE0-000CD23ABBEE}" type="parTrans" cxnId="{1EB0E57D-60C1-475E-B385-E9915431800A}">
      <dgm:prSet/>
      <dgm:spPr/>
      <dgm:t>
        <a:bodyPr/>
        <a:lstStyle/>
        <a:p>
          <a:endParaRPr lang="en-US"/>
        </a:p>
      </dgm:t>
    </dgm:pt>
    <dgm:pt modelId="{7DD945E5-D106-4BEF-982B-238DB29B11D8}" type="sibTrans" cxnId="{1EB0E57D-60C1-475E-B385-E9915431800A}">
      <dgm:prSet/>
      <dgm:spPr/>
      <dgm:t>
        <a:bodyPr/>
        <a:lstStyle/>
        <a:p>
          <a:endParaRPr lang="en-US"/>
        </a:p>
      </dgm:t>
    </dgm:pt>
    <dgm:pt modelId="{7C6C064A-B20F-44AD-BC3B-2C138142245B}">
      <dgm:prSet phldrT="[Text]"/>
      <dgm:spPr>
        <a:noFill/>
        <a:ln>
          <a:solidFill>
            <a:schemeClr val="tx1"/>
          </a:solidFill>
        </a:ln>
      </dgm:spPr>
      <dgm:t>
        <a:bodyPr/>
        <a:lstStyle/>
        <a:p>
          <a:r>
            <a:rPr lang="fa-IR" dirty="0" smtClean="0">
              <a:solidFill>
                <a:schemeClr val="tx1"/>
              </a:solidFill>
              <a:cs typeface="B Nazanin" pitchFamily="2" charset="-78"/>
            </a:rPr>
            <a:t>افزودنی‌ها</a:t>
          </a:r>
          <a:endParaRPr lang="en-US" dirty="0">
            <a:solidFill>
              <a:schemeClr val="tx1"/>
            </a:solidFill>
            <a:cs typeface="B Nazanin" pitchFamily="2" charset="-78"/>
          </a:endParaRPr>
        </a:p>
      </dgm:t>
    </dgm:pt>
    <dgm:pt modelId="{DD375B51-EB65-466E-8E44-4D6FA18C98F8}" type="parTrans" cxnId="{F853F103-9765-4833-81D3-6D53FC8B5754}">
      <dgm:prSet/>
      <dgm:spPr/>
      <dgm:t>
        <a:bodyPr/>
        <a:lstStyle/>
        <a:p>
          <a:endParaRPr lang="en-US"/>
        </a:p>
      </dgm:t>
    </dgm:pt>
    <dgm:pt modelId="{6776C095-05BF-480E-B7A7-AD65410B994F}" type="sibTrans" cxnId="{F853F103-9765-4833-81D3-6D53FC8B5754}">
      <dgm:prSet/>
      <dgm:spPr/>
      <dgm:t>
        <a:bodyPr/>
        <a:lstStyle/>
        <a:p>
          <a:endParaRPr lang="en-US"/>
        </a:p>
      </dgm:t>
    </dgm:pt>
    <dgm:pt modelId="{AF4C63F9-6E4A-4931-8B6E-D9AD2C8E49BF}" type="pres">
      <dgm:prSet presAssocID="{0469F96F-DE1C-4B14-AF0E-9BD6B5D3C89B}" presName="Name0" presStyleCnt="0">
        <dgm:presLayoutVars>
          <dgm:dir val="rev"/>
          <dgm:animLvl val="lvl"/>
          <dgm:resizeHandles val="exact"/>
        </dgm:presLayoutVars>
      </dgm:prSet>
      <dgm:spPr/>
    </dgm:pt>
    <dgm:pt modelId="{2A0DEE3F-B89C-495D-B54D-CA76B36020B3}" type="pres">
      <dgm:prSet presAssocID="{53BAF4D4-DDBD-47D8-9A6F-6797739A6A73}" presName="parTxOnly" presStyleLbl="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D52A69D-E167-41CA-B6D5-CEF7EEAAF2C3}" type="pres">
      <dgm:prSet presAssocID="{57FE275E-F6AC-4179-A11C-AEA032ACE010}" presName="parTxOnlySpace" presStyleCnt="0"/>
      <dgm:spPr/>
    </dgm:pt>
    <dgm:pt modelId="{615AC0F5-6DC7-4068-8EE6-2145101BE39F}" type="pres">
      <dgm:prSet presAssocID="{059630C1-2369-461C-BD79-6F29EB44B31C}" presName="parTxOnly" presStyleLbl="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53AA3EC-8807-4A91-A52E-08606CB46985}" type="pres">
      <dgm:prSet presAssocID="{7DD945E5-D106-4BEF-982B-238DB29B11D8}" presName="parTxOnlySpace" presStyleCnt="0"/>
      <dgm:spPr/>
    </dgm:pt>
    <dgm:pt modelId="{E8A1D17B-C43A-47EF-BE40-2837C2904CD5}" type="pres">
      <dgm:prSet presAssocID="{7C6C064A-B20F-44AD-BC3B-2C138142245B}" presName="parTxOnly" presStyleLbl="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A496114D-3E32-44C7-B02B-6839BCAB116A}" type="presOf" srcId="{0469F96F-DE1C-4B14-AF0E-9BD6B5D3C89B}" destId="{AF4C63F9-6E4A-4931-8B6E-D9AD2C8E49BF}" srcOrd="0" destOrd="0" presId="urn:microsoft.com/office/officeart/2005/8/layout/chevron1"/>
    <dgm:cxn modelId="{F853F103-9765-4833-81D3-6D53FC8B5754}" srcId="{0469F96F-DE1C-4B14-AF0E-9BD6B5D3C89B}" destId="{7C6C064A-B20F-44AD-BC3B-2C138142245B}" srcOrd="2" destOrd="0" parTransId="{DD375B51-EB65-466E-8E44-4D6FA18C98F8}" sibTransId="{6776C095-05BF-480E-B7A7-AD65410B994F}"/>
    <dgm:cxn modelId="{1EB0E57D-60C1-475E-B385-E9915431800A}" srcId="{0469F96F-DE1C-4B14-AF0E-9BD6B5D3C89B}" destId="{059630C1-2369-461C-BD79-6F29EB44B31C}" srcOrd="1" destOrd="0" parTransId="{CBADA1F3-CA7D-4DA1-AEE0-000CD23ABBEE}" sibTransId="{7DD945E5-D106-4BEF-982B-238DB29B11D8}"/>
    <dgm:cxn modelId="{FCFF1646-4B4B-43BB-8CB7-708A323F5010}" type="presOf" srcId="{7C6C064A-B20F-44AD-BC3B-2C138142245B}" destId="{E8A1D17B-C43A-47EF-BE40-2837C2904CD5}" srcOrd="0" destOrd="0" presId="urn:microsoft.com/office/officeart/2005/8/layout/chevron1"/>
    <dgm:cxn modelId="{B86B6B35-78B2-42C5-8A79-8A2FF2E06F71}" type="presOf" srcId="{059630C1-2369-461C-BD79-6F29EB44B31C}" destId="{615AC0F5-6DC7-4068-8EE6-2145101BE39F}" srcOrd="0" destOrd="0" presId="urn:microsoft.com/office/officeart/2005/8/layout/chevron1"/>
    <dgm:cxn modelId="{FD2CADE8-BFE4-4B55-9FF6-D36B24C29240}" type="presOf" srcId="{53BAF4D4-DDBD-47D8-9A6F-6797739A6A73}" destId="{2A0DEE3F-B89C-495D-B54D-CA76B36020B3}" srcOrd="0" destOrd="0" presId="urn:microsoft.com/office/officeart/2005/8/layout/chevron1"/>
    <dgm:cxn modelId="{43BFC983-19DD-44F1-A039-2AEA46A421C2}" srcId="{0469F96F-DE1C-4B14-AF0E-9BD6B5D3C89B}" destId="{53BAF4D4-DDBD-47D8-9A6F-6797739A6A73}" srcOrd="0" destOrd="0" parTransId="{B82D6589-13F3-4D80-BA67-6300C7850961}" sibTransId="{57FE275E-F6AC-4179-A11C-AEA032ACE010}"/>
    <dgm:cxn modelId="{0CACCFB9-BA3C-4BEE-B3B2-378D9A0D5E7F}" type="presParOf" srcId="{AF4C63F9-6E4A-4931-8B6E-D9AD2C8E49BF}" destId="{2A0DEE3F-B89C-495D-B54D-CA76B36020B3}" srcOrd="0" destOrd="0" presId="urn:microsoft.com/office/officeart/2005/8/layout/chevron1"/>
    <dgm:cxn modelId="{3F3C04ED-17C6-4DD1-B334-984C3CEE5DB8}" type="presParOf" srcId="{AF4C63F9-6E4A-4931-8B6E-D9AD2C8E49BF}" destId="{0D52A69D-E167-41CA-B6D5-CEF7EEAAF2C3}" srcOrd="1" destOrd="0" presId="urn:microsoft.com/office/officeart/2005/8/layout/chevron1"/>
    <dgm:cxn modelId="{D409D0FE-AF49-4A49-915F-FED746EA8B74}" type="presParOf" srcId="{AF4C63F9-6E4A-4931-8B6E-D9AD2C8E49BF}" destId="{615AC0F5-6DC7-4068-8EE6-2145101BE39F}" srcOrd="2" destOrd="0" presId="urn:microsoft.com/office/officeart/2005/8/layout/chevron1"/>
    <dgm:cxn modelId="{393127E9-8981-4437-84DE-61B7A41B94C2}" type="presParOf" srcId="{AF4C63F9-6E4A-4931-8B6E-D9AD2C8E49BF}" destId="{353AA3EC-8807-4A91-A52E-08606CB46985}" srcOrd="3" destOrd="0" presId="urn:microsoft.com/office/officeart/2005/8/layout/chevron1"/>
    <dgm:cxn modelId="{4E119285-11D8-41A1-A5FA-5F3DECBBEFE9}" type="presParOf" srcId="{AF4C63F9-6E4A-4931-8B6E-D9AD2C8E49BF}" destId="{E8A1D17B-C43A-47EF-BE40-2837C2904CD5}" srcOrd="4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5.xml><?xml version="1.0" encoding="utf-8"?>
<dgm:dataModel xmlns:dgm="http://schemas.openxmlformats.org/drawingml/2006/diagram" xmlns:a="http://schemas.openxmlformats.org/drawingml/2006/main">
  <dgm:ptLst>
    <dgm:pt modelId="{0469F96F-DE1C-4B14-AF0E-9BD6B5D3C89B}" type="doc">
      <dgm:prSet loTypeId="urn:microsoft.com/office/officeart/2005/8/layout/chevron1" loCatId="process" qsTypeId="urn:microsoft.com/office/officeart/2005/8/quickstyle/simple1" qsCatId="simple" csTypeId="urn:microsoft.com/office/officeart/2005/8/colors/accent1_2" csCatId="accent1" phldr="1"/>
      <dgm:spPr/>
    </dgm:pt>
    <dgm:pt modelId="{53BAF4D4-DDBD-47D8-9A6F-6797739A6A73}">
      <dgm:prSet phldrT="[Text]" custT="1"/>
      <dgm:spPr>
        <a:noFill/>
        <a:ln>
          <a:solidFill>
            <a:schemeClr val="tx1"/>
          </a:solidFill>
        </a:ln>
      </dgm:spPr>
      <dgm:t>
        <a:bodyPr/>
        <a:lstStyle/>
        <a:p>
          <a:r>
            <a:rPr lang="fa-IR" sz="2400" b="0" dirty="0" smtClean="0">
              <a:solidFill>
                <a:schemeClr val="tx1"/>
              </a:solidFill>
              <a:effectLst/>
              <a:cs typeface="B Nazanin" pitchFamily="2" charset="-78"/>
            </a:rPr>
            <a:t>مقدمه</a:t>
          </a:r>
          <a:endParaRPr lang="en-US" sz="2400" b="0" dirty="0">
            <a:solidFill>
              <a:schemeClr val="tx1"/>
            </a:solidFill>
            <a:effectLst/>
            <a:cs typeface="B Nazanin" pitchFamily="2" charset="-78"/>
          </a:endParaRPr>
        </a:p>
      </dgm:t>
    </dgm:pt>
    <dgm:pt modelId="{B82D6589-13F3-4D80-BA67-6300C7850961}" type="parTrans" cxnId="{43BFC983-19DD-44F1-A039-2AEA46A421C2}">
      <dgm:prSet/>
      <dgm:spPr/>
      <dgm:t>
        <a:bodyPr/>
        <a:lstStyle/>
        <a:p>
          <a:endParaRPr lang="en-US"/>
        </a:p>
      </dgm:t>
    </dgm:pt>
    <dgm:pt modelId="{57FE275E-F6AC-4179-A11C-AEA032ACE010}" type="sibTrans" cxnId="{43BFC983-19DD-44F1-A039-2AEA46A421C2}">
      <dgm:prSet/>
      <dgm:spPr/>
      <dgm:t>
        <a:bodyPr/>
        <a:lstStyle/>
        <a:p>
          <a:endParaRPr lang="en-US"/>
        </a:p>
      </dgm:t>
    </dgm:pt>
    <dgm:pt modelId="{059630C1-2369-461C-BD79-6F29EB44B31C}">
      <dgm:prSet phldrT="[Text]" custT="1"/>
      <dgm:spPr>
        <a:noFill/>
        <a:ln>
          <a:solidFill>
            <a:schemeClr val="tx1"/>
          </a:solidFill>
        </a:ln>
        <a:effectLst>
          <a:innerShdw blurRad="63500" dist="50800" dir="2700000">
            <a:prstClr val="black">
              <a:alpha val="50000"/>
            </a:prstClr>
          </a:innerShdw>
        </a:effectLst>
      </dgm:spPr>
      <dgm:t>
        <a:bodyPr/>
        <a:lstStyle/>
        <a:p>
          <a:r>
            <a:rPr lang="fa-IR" sz="3200" b="1" dirty="0" smtClean="0">
              <a:solidFill>
                <a:srgbClr val="8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Nazanin" pitchFamily="2" charset="-78"/>
            </a:rPr>
            <a:t>فرایند</a:t>
          </a:r>
          <a:endParaRPr lang="en-US" sz="3200" b="1" dirty="0">
            <a:solidFill>
              <a:srgbClr val="800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cs typeface="B Nazanin" pitchFamily="2" charset="-78"/>
          </a:endParaRPr>
        </a:p>
      </dgm:t>
    </dgm:pt>
    <dgm:pt modelId="{CBADA1F3-CA7D-4DA1-AEE0-000CD23ABBEE}" type="parTrans" cxnId="{1EB0E57D-60C1-475E-B385-E9915431800A}">
      <dgm:prSet/>
      <dgm:spPr/>
      <dgm:t>
        <a:bodyPr/>
        <a:lstStyle/>
        <a:p>
          <a:endParaRPr lang="en-US"/>
        </a:p>
      </dgm:t>
    </dgm:pt>
    <dgm:pt modelId="{7DD945E5-D106-4BEF-982B-238DB29B11D8}" type="sibTrans" cxnId="{1EB0E57D-60C1-475E-B385-E9915431800A}">
      <dgm:prSet/>
      <dgm:spPr/>
      <dgm:t>
        <a:bodyPr/>
        <a:lstStyle/>
        <a:p>
          <a:endParaRPr lang="en-US"/>
        </a:p>
      </dgm:t>
    </dgm:pt>
    <dgm:pt modelId="{7C6C064A-B20F-44AD-BC3B-2C138142245B}">
      <dgm:prSet phldrT="[Text]"/>
      <dgm:spPr>
        <a:noFill/>
        <a:ln>
          <a:solidFill>
            <a:schemeClr val="tx1"/>
          </a:solidFill>
        </a:ln>
      </dgm:spPr>
      <dgm:t>
        <a:bodyPr/>
        <a:lstStyle/>
        <a:p>
          <a:r>
            <a:rPr lang="fa-IR" dirty="0" smtClean="0">
              <a:solidFill>
                <a:schemeClr val="tx1"/>
              </a:solidFill>
              <a:cs typeface="B Nazanin" pitchFamily="2" charset="-78"/>
            </a:rPr>
            <a:t>افزودنی‌ها</a:t>
          </a:r>
          <a:endParaRPr lang="en-US" dirty="0">
            <a:solidFill>
              <a:schemeClr val="tx1"/>
            </a:solidFill>
            <a:cs typeface="B Nazanin" pitchFamily="2" charset="-78"/>
          </a:endParaRPr>
        </a:p>
      </dgm:t>
    </dgm:pt>
    <dgm:pt modelId="{DD375B51-EB65-466E-8E44-4D6FA18C98F8}" type="parTrans" cxnId="{F853F103-9765-4833-81D3-6D53FC8B5754}">
      <dgm:prSet/>
      <dgm:spPr/>
      <dgm:t>
        <a:bodyPr/>
        <a:lstStyle/>
        <a:p>
          <a:endParaRPr lang="en-US"/>
        </a:p>
      </dgm:t>
    </dgm:pt>
    <dgm:pt modelId="{6776C095-05BF-480E-B7A7-AD65410B994F}" type="sibTrans" cxnId="{F853F103-9765-4833-81D3-6D53FC8B5754}">
      <dgm:prSet/>
      <dgm:spPr/>
      <dgm:t>
        <a:bodyPr/>
        <a:lstStyle/>
        <a:p>
          <a:endParaRPr lang="en-US"/>
        </a:p>
      </dgm:t>
    </dgm:pt>
    <dgm:pt modelId="{AF4C63F9-6E4A-4931-8B6E-D9AD2C8E49BF}" type="pres">
      <dgm:prSet presAssocID="{0469F96F-DE1C-4B14-AF0E-9BD6B5D3C89B}" presName="Name0" presStyleCnt="0">
        <dgm:presLayoutVars>
          <dgm:dir val="rev"/>
          <dgm:animLvl val="lvl"/>
          <dgm:resizeHandles val="exact"/>
        </dgm:presLayoutVars>
      </dgm:prSet>
      <dgm:spPr/>
    </dgm:pt>
    <dgm:pt modelId="{2A0DEE3F-B89C-495D-B54D-CA76B36020B3}" type="pres">
      <dgm:prSet presAssocID="{53BAF4D4-DDBD-47D8-9A6F-6797739A6A73}" presName="parTxOnly" presStyleLbl="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D52A69D-E167-41CA-B6D5-CEF7EEAAF2C3}" type="pres">
      <dgm:prSet presAssocID="{57FE275E-F6AC-4179-A11C-AEA032ACE010}" presName="parTxOnlySpace" presStyleCnt="0"/>
      <dgm:spPr/>
    </dgm:pt>
    <dgm:pt modelId="{615AC0F5-6DC7-4068-8EE6-2145101BE39F}" type="pres">
      <dgm:prSet presAssocID="{059630C1-2369-461C-BD79-6F29EB44B31C}" presName="parTxOnly" presStyleLbl="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53AA3EC-8807-4A91-A52E-08606CB46985}" type="pres">
      <dgm:prSet presAssocID="{7DD945E5-D106-4BEF-982B-238DB29B11D8}" presName="parTxOnlySpace" presStyleCnt="0"/>
      <dgm:spPr/>
    </dgm:pt>
    <dgm:pt modelId="{E8A1D17B-C43A-47EF-BE40-2837C2904CD5}" type="pres">
      <dgm:prSet presAssocID="{7C6C064A-B20F-44AD-BC3B-2C138142245B}" presName="parTxOnly" presStyleLbl="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F853F103-9765-4833-81D3-6D53FC8B5754}" srcId="{0469F96F-DE1C-4B14-AF0E-9BD6B5D3C89B}" destId="{7C6C064A-B20F-44AD-BC3B-2C138142245B}" srcOrd="2" destOrd="0" parTransId="{DD375B51-EB65-466E-8E44-4D6FA18C98F8}" sibTransId="{6776C095-05BF-480E-B7A7-AD65410B994F}"/>
    <dgm:cxn modelId="{1EB0E57D-60C1-475E-B385-E9915431800A}" srcId="{0469F96F-DE1C-4B14-AF0E-9BD6B5D3C89B}" destId="{059630C1-2369-461C-BD79-6F29EB44B31C}" srcOrd="1" destOrd="0" parTransId="{CBADA1F3-CA7D-4DA1-AEE0-000CD23ABBEE}" sibTransId="{7DD945E5-D106-4BEF-982B-238DB29B11D8}"/>
    <dgm:cxn modelId="{A3DE0417-FCE3-48DE-A0AA-67A764474856}" type="presOf" srcId="{059630C1-2369-461C-BD79-6F29EB44B31C}" destId="{615AC0F5-6DC7-4068-8EE6-2145101BE39F}" srcOrd="0" destOrd="0" presId="urn:microsoft.com/office/officeart/2005/8/layout/chevron1"/>
    <dgm:cxn modelId="{221118B7-82EF-4BA7-9138-756F88F6AE44}" type="presOf" srcId="{0469F96F-DE1C-4B14-AF0E-9BD6B5D3C89B}" destId="{AF4C63F9-6E4A-4931-8B6E-D9AD2C8E49BF}" srcOrd="0" destOrd="0" presId="urn:microsoft.com/office/officeart/2005/8/layout/chevron1"/>
    <dgm:cxn modelId="{43BFC983-19DD-44F1-A039-2AEA46A421C2}" srcId="{0469F96F-DE1C-4B14-AF0E-9BD6B5D3C89B}" destId="{53BAF4D4-DDBD-47D8-9A6F-6797739A6A73}" srcOrd="0" destOrd="0" parTransId="{B82D6589-13F3-4D80-BA67-6300C7850961}" sibTransId="{57FE275E-F6AC-4179-A11C-AEA032ACE010}"/>
    <dgm:cxn modelId="{1442373C-40A3-4F68-ADE2-11FB23FFA349}" type="presOf" srcId="{53BAF4D4-DDBD-47D8-9A6F-6797739A6A73}" destId="{2A0DEE3F-B89C-495D-B54D-CA76B36020B3}" srcOrd="0" destOrd="0" presId="urn:microsoft.com/office/officeart/2005/8/layout/chevron1"/>
    <dgm:cxn modelId="{817A33DB-243C-488E-981A-A63A198146C5}" type="presOf" srcId="{7C6C064A-B20F-44AD-BC3B-2C138142245B}" destId="{E8A1D17B-C43A-47EF-BE40-2837C2904CD5}" srcOrd="0" destOrd="0" presId="urn:microsoft.com/office/officeart/2005/8/layout/chevron1"/>
    <dgm:cxn modelId="{7C6F9171-C3C8-4686-9D58-74774EF61B37}" type="presParOf" srcId="{AF4C63F9-6E4A-4931-8B6E-D9AD2C8E49BF}" destId="{2A0DEE3F-B89C-495D-B54D-CA76B36020B3}" srcOrd="0" destOrd="0" presId="urn:microsoft.com/office/officeart/2005/8/layout/chevron1"/>
    <dgm:cxn modelId="{48E8AC02-E8E9-4C38-8816-39A498AAFDD0}" type="presParOf" srcId="{AF4C63F9-6E4A-4931-8B6E-D9AD2C8E49BF}" destId="{0D52A69D-E167-41CA-B6D5-CEF7EEAAF2C3}" srcOrd="1" destOrd="0" presId="urn:microsoft.com/office/officeart/2005/8/layout/chevron1"/>
    <dgm:cxn modelId="{235A20A8-C5DD-4D94-939D-EB4C094D9C95}" type="presParOf" srcId="{AF4C63F9-6E4A-4931-8B6E-D9AD2C8E49BF}" destId="{615AC0F5-6DC7-4068-8EE6-2145101BE39F}" srcOrd="2" destOrd="0" presId="urn:microsoft.com/office/officeart/2005/8/layout/chevron1"/>
    <dgm:cxn modelId="{1DE26066-9C7B-482A-8F42-C2BA46F2908B}" type="presParOf" srcId="{AF4C63F9-6E4A-4931-8B6E-D9AD2C8E49BF}" destId="{353AA3EC-8807-4A91-A52E-08606CB46985}" srcOrd="3" destOrd="0" presId="urn:microsoft.com/office/officeart/2005/8/layout/chevron1"/>
    <dgm:cxn modelId="{82847CE5-18BB-4DF9-AE9B-258BB16F07CA}" type="presParOf" srcId="{AF4C63F9-6E4A-4931-8B6E-D9AD2C8E49BF}" destId="{E8A1D17B-C43A-47EF-BE40-2837C2904CD5}" srcOrd="4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6.xml><?xml version="1.0" encoding="utf-8"?>
<dgm:dataModel xmlns:dgm="http://schemas.openxmlformats.org/drawingml/2006/diagram" xmlns:a="http://schemas.openxmlformats.org/drawingml/2006/main">
  <dgm:ptLst>
    <dgm:pt modelId="{0469F96F-DE1C-4B14-AF0E-9BD6B5D3C89B}" type="doc">
      <dgm:prSet loTypeId="urn:microsoft.com/office/officeart/2005/8/layout/chevron1" loCatId="process" qsTypeId="urn:microsoft.com/office/officeart/2005/8/quickstyle/simple1" qsCatId="simple" csTypeId="urn:microsoft.com/office/officeart/2005/8/colors/accent1_2" csCatId="accent1" phldr="1"/>
      <dgm:spPr/>
    </dgm:pt>
    <dgm:pt modelId="{53BAF4D4-DDBD-47D8-9A6F-6797739A6A73}">
      <dgm:prSet phldrT="[Text]" custT="1"/>
      <dgm:spPr>
        <a:noFill/>
        <a:ln>
          <a:solidFill>
            <a:schemeClr val="tx1"/>
          </a:solidFill>
        </a:ln>
      </dgm:spPr>
      <dgm:t>
        <a:bodyPr/>
        <a:lstStyle/>
        <a:p>
          <a:r>
            <a:rPr lang="fa-IR" sz="2400" b="0" dirty="0" smtClean="0">
              <a:solidFill>
                <a:schemeClr val="tx1"/>
              </a:solidFill>
              <a:effectLst/>
              <a:cs typeface="B Nazanin" pitchFamily="2" charset="-78"/>
            </a:rPr>
            <a:t>مقدمه</a:t>
          </a:r>
          <a:endParaRPr lang="en-US" sz="2400" b="0" dirty="0">
            <a:solidFill>
              <a:schemeClr val="tx1"/>
            </a:solidFill>
            <a:effectLst/>
            <a:cs typeface="B Nazanin" pitchFamily="2" charset="-78"/>
          </a:endParaRPr>
        </a:p>
      </dgm:t>
    </dgm:pt>
    <dgm:pt modelId="{B82D6589-13F3-4D80-BA67-6300C7850961}" type="parTrans" cxnId="{43BFC983-19DD-44F1-A039-2AEA46A421C2}">
      <dgm:prSet/>
      <dgm:spPr/>
      <dgm:t>
        <a:bodyPr/>
        <a:lstStyle/>
        <a:p>
          <a:endParaRPr lang="en-US"/>
        </a:p>
      </dgm:t>
    </dgm:pt>
    <dgm:pt modelId="{57FE275E-F6AC-4179-A11C-AEA032ACE010}" type="sibTrans" cxnId="{43BFC983-19DD-44F1-A039-2AEA46A421C2}">
      <dgm:prSet/>
      <dgm:spPr/>
      <dgm:t>
        <a:bodyPr/>
        <a:lstStyle/>
        <a:p>
          <a:endParaRPr lang="en-US"/>
        </a:p>
      </dgm:t>
    </dgm:pt>
    <dgm:pt modelId="{059630C1-2369-461C-BD79-6F29EB44B31C}">
      <dgm:prSet phldrT="[Text]" custT="1"/>
      <dgm:spPr>
        <a:noFill/>
        <a:ln>
          <a:solidFill>
            <a:schemeClr val="tx1"/>
          </a:solidFill>
        </a:ln>
        <a:effectLst>
          <a:innerShdw blurRad="63500" dist="50800" dir="2700000">
            <a:prstClr val="black">
              <a:alpha val="50000"/>
            </a:prstClr>
          </a:innerShdw>
        </a:effectLst>
      </dgm:spPr>
      <dgm:t>
        <a:bodyPr/>
        <a:lstStyle/>
        <a:p>
          <a:r>
            <a:rPr lang="fa-IR" sz="3200" b="1" dirty="0" smtClean="0">
              <a:solidFill>
                <a:srgbClr val="8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Nazanin" pitchFamily="2" charset="-78"/>
            </a:rPr>
            <a:t>فرایند</a:t>
          </a:r>
          <a:endParaRPr lang="en-US" sz="3200" b="1" dirty="0">
            <a:solidFill>
              <a:srgbClr val="800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cs typeface="B Nazanin" pitchFamily="2" charset="-78"/>
          </a:endParaRPr>
        </a:p>
      </dgm:t>
    </dgm:pt>
    <dgm:pt modelId="{CBADA1F3-CA7D-4DA1-AEE0-000CD23ABBEE}" type="parTrans" cxnId="{1EB0E57D-60C1-475E-B385-E9915431800A}">
      <dgm:prSet/>
      <dgm:spPr/>
      <dgm:t>
        <a:bodyPr/>
        <a:lstStyle/>
        <a:p>
          <a:endParaRPr lang="en-US"/>
        </a:p>
      </dgm:t>
    </dgm:pt>
    <dgm:pt modelId="{7DD945E5-D106-4BEF-982B-238DB29B11D8}" type="sibTrans" cxnId="{1EB0E57D-60C1-475E-B385-E9915431800A}">
      <dgm:prSet/>
      <dgm:spPr/>
      <dgm:t>
        <a:bodyPr/>
        <a:lstStyle/>
        <a:p>
          <a:endParaRPr lang="en-US"/>
        </a:p>
      </dgm:t>
    </dgm:pt>
    <dgm:pt modelId="{7C6C064A-B20F-44AD-BC3B-2C138142245B}">
      <dgm:prSet phldrT="[Text]"/>
      <dgm:spPr>
        <a:noFill/>
        <a:ln>
          <a:solidFill>
            <a:schemeClr val="tx1"/>
          </a:solidFill>
        </a:ln>
      </dgm:spPr>
      <dgm:t>
        <a:bodyPr/>
        <a:lstStyle/>
        <a:p>
          <a:r>
            <a:rPr lang="fa-IR" dirty="0" smtClean="0">
              <a:solidFill>
                <a:schemeClr val="tx1"/>
              </a:solidFill>
              <a:cs typeface="B Nazanin" pitchFamily="2" charset="-78"/>
            </a:rPr>
            <a:t>افزودنی‌ها</a:t>
          </a:r>
          <a:endParaRPr lang="en-US" dirty="0">
            <a:solidFill>
              <a:schemeClr val="tx1"/>
            </a:solidFill>
            <a:cs typeface="B Nazanin" pitchFamily="2" charset="-78"/>
          </a:endParaRPr>
        </a:p>
      </dgm:t>
    </dgm:pt>
    <dgm:pt modelId="{DD375B51-EB65-466E-8E44-4D6FA18C98F8}" type="parTrans" cxnId="{F853F103-9765-4833-81D3-6D53FC8B5754}">
      <dgm:prSet/>
      <dgm:spPr/>
      <dgm:t>
        <a:bodyPr/>
        <a:lstStyle/>
        <a:p>
          <a:endParaRPr lang="en-US"/>
        </a:p>
      </dgm:t>
    </dgm:pt>
    <dgm:pt modelId="{6776C095-05BF-480E-B7A7-AD65410B994F}" type="sibTrans" cxnId="{F853F103-9765-4833-81D3-6D53FC8B5754}">
      <dgm:prSet/>
      <dgm:spPr/>
      <dgm:t>
        <a:bodyPr/>
        <a:lstStyle/>
        <a:p>
          <a:endParaRPr lang="en-US"/>
        </a:p>
      </dgm:t>
    </dgm:pt>
    <dgm:pt modelId="{AF4C63F9-6E4A-4931-8B6E-D9AD2C8E49BF}" type="pres">
      <dgm:prSet presAssocID="{0469F96F-DE1C-4B14-AF0E-9BD6B5D3C89B}" presName="Name0" presStyleCnt="0">
        <dgm:presLayoutVars>
          <dgm:dir val="rev"/>
          <dgm:animLvl val="lvl"/>
          <dgm:resizeHandles val="exact"/>
        </dgm:presLayoutVars>
      </dgm:prSet>
      <dgm:spPr/>
    </dgm:pt>
    <dgm:pt modelId="{2A0DEE3F-B89C-495D-B54D-CA76B36020B3}" type="pres">
      <dgm:prSet presAssocID="{53BAF4D4-DDBD-47D8-9A6F-6797739A6A73}" presName="parTxOnly" presStyleLbl="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D52A69D-E167-41CA-B6D5-CEF7EEAAF2C3}" type="pres">
      <dgm:prSet presAssocID="{57FE275E-F6AC-4179-A11C-AEA032ACE010}" presName="parTxOnlySpace" presStyleCnt="0"/>
      <dgm:spPr/>
    </dgm:pt>
    <dgm:pt modelId="{615AC0F5-6DC7-4068-8EE6-2145101BE39F}" type="pres">
      <dgm:prSet presAssocID="{059630C1-2369-461C-BD79-6F29EB44B31C}" presName="parTxOnly" presStyleLbl="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53AA3EC-8807-4A91-A52E-08606CB46985}" type="pres">
      <dgm:prSet presAssocID="{7DD945E5-D106-4BEF-982B-238DB29B11D8}" presName="parTxOnlySpace" presStyleCnt="0"/>
      <dgm:spPr/>
    </dgm:pt>
    <dgm:pt modelId="{E8A1D17B-C43A-47EF-BE40-2837C2904CD5}" type="pres">
      <dgm:prSet presAssocID="{7C6C064A-B20F-44AD-BC3B-2C138142245B}" presName="parTxOnly" presStyleLbl="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F853F103-9765-4833-81D3-6D53FC8B5754}" srcId="{0469F96F-DE1C-4B14-AF0E-9BD6B5D3C89B}" destId="{7C6C064A-B20F-44AD-BC3B-2C138142245B}" srcOrd="2" destOrd="0" parTransId="{DD375B51-EB65-466E-8E44-4D6FA18C98F8}" sibTransId="{6776C095-05BF-480E-B7A7-AD65410B994F}"/>
    <dgm:cxn modelId="{5A36665B-467F-4B2A-8365-3E24C9E8662E}" type="presOf" srcId="{7C6C064A-B20F-44AD-BC3B-2C138142245B}" destId="{E8A1D17B-C43A-47EF-BE40-2837C2904CD5}" srcOrd="0" destOrd="0" presId="urn:microsoft.com/office/officeart/2005/8/layout/chevron1"/>
    <dgm:cxn modelId="{1EB0E57D-60C1-475E-B385-E9915431800A}" srcId="{0469F96F-DE1C-4B14-AF0E-9BD6B5D3C89B}" destId="{059630C1-2369-461C-BD79-6F29EB44B31C}" srcOrd="1" destOrd="0" parTransId="{CBADA1F3-CA7D-4DA1-AEE0-000CD23ABBEE}" sibTransId="{7DD945E5-D106-4BEF-982B-238DB29B11D8}"/>
    <dgm:cxn modelId="{8C8A29E9-2211-4691-B881-570B409A70E0}" type="presOf" srcId="{059630C1-2369-461C-BD79-6F29EB44B31C}" destId="{615AC0F5-6DC7-4068-8EE6-2145101BE39F}" srcOrd="0" destOrd="0" presId="urn:microsoft.com/office/officeart/2005/8/layout/chevron1"/>
    <dgm:cxn modelId="{1845F225-AA07-49EC-9A6C-09582FD0B90F}" type="presOf" srcId="{0469F96F-DE1C-4B14-AF0E-9BD6B5D3C89B}" destId="{AF4C63F9-6E4A-4931-8B6E-D9AD2C8E49BF}" srcOrd="0" destOrd="0" presId="urn:microsoft.com/office/officeart/2005/8/layout/chevron1"/>
    <dgm:cxn modelId="{2183E02D-9768-4CF3-A0F1-A0AB61454A4D}" type="presOf" srcId="{53BAF4D4-DDBD-47D8-9A6F-6797739A6A73}" destId="{2A0DEE3F-B89C-495D-B54D-CA76B36020B3}" srcOrd="0" destOrd="0" presId="urn:microsoft.com/office/officeart/2005/8/layout/chevron1"/>
    <dgm:cxn modelId="{43BFC983-19DD-44F1-A039-2AEA46A421C2}" srcId="{0469F96F-DE1C-4B14-AF0E-9BD6B5D3C89B}" destId="{53BAF4D4-DDBD-47D8-9A6F-6797739A6A73}" srcOrd="0" destOrd="0" parTransId="{B82D6589-13F3-4D80-BA67-6300C7850961}" sibTransId="{57FE275E-F6AC-4179-A11C-AEA032ACE010}"/>
    <dgm:cxn modelId="{F88C478D-5A50-455B-B381-88A56555BAFE}" type="presParOf" srcId="{AF4C63F9-6E4A-4931-8B6E-D9AD2C8E49BF}" destId="{2A0DEE3F-B89C-495D-B54D-CA76B36020B3}" srcOrd="0" destOrd="0" presId="urn:microsoft.com/office/officeart/2005/8/layout/chevron1"/>
    <dgm:cxn modelId="{F4727E95-40A4-46BA-872D-E077B28577A6}" type="presParOf" srcId="{AF4C63F9-6E4A-4931-8B6E-D9AD2C8E49BF}" destId="{0D52A69D-E167-41CA-B6D5-CEF7EEAAF2C3}" srcOrd="1" destOrd="0" presId="urn:microsoft.com/office/officeart/2005/8/layout/chevron1"/>
    <dgm:cxn modelId="{CE3BBF1A-165B-4481-9E16-63E1C99DB09B}" type="presParOf" srcId="{AF4C63F9-6E4A-4931-8B6E-D9AD2C8E49BF}" destId="{615AC0F5-6DC7-4068-8EE6-2145101BE39F}" srcOrd="2" destOrd="0" presId="urn:microsoft.com/office/officeart/2005/8/layout/chevron1"/>
    <dgm:cxn modelId="{1237166F-E887-4E86-8309-FCB21E0D007A}" type="presParOf" srcId="{AF4C63F9-6E4A-4931-8B6E-D9AD2C8E49BF}" destId="{353AA3EC-8807-4A91-A52E-08606CB46985}" srcOrd="3" destOrd="0" presId="urn:microsoft.com/office/officeart/2005/8/layout/chevron1"/>
    <dgm:cxn modelId="{FE7B2F9E-F4F3-4056-8B2F-15E211232550}" type="presParOf" srcId="{AF4C63F9-6E4A-4931-8B6E-D9AD2C8E49BF}" destId="{E8A1D17B-C43A-47EF-BE40-2837C2904CD5}" srcOrd="4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7.xml><?xml version="1.0" encoding="utf-8"?>
<dgm:dataModel xmlns:dgm="http://schemas.openxmlformats.org/drawingml/2006/diagram" xmlns:a="http://schemas.openxmlformats.org/drawingml/2006/main">
  <dgm:ptLst>
    <dgm:pt modelId="{0469F96F-DE1C-4B14-AF0E-9BD6B5D3C89B}" type="doc">
      <dgm:prSet loTypeId="urn:microsoft.com/office/officeart/2005/8/layout/chevron1" loCatId="process" qsTypeId="urn:microsoft.com/office/officeart/2005/8/quickstyle/simple1" qsCatId="simple" csTypeId="urn:microsoft.com/office/officeart/2005/8/colors/accent1_2" csCatId="accent1" phldr="1"/>
      <dgm:spPr/>
    </dgm:pt>
    <dgm:pt modelId="{53BAF4D4-DDBD-47D8-9A6F-6797739A6A73}">
      <dgm:prSet phldrT="[Text]" custT="1"/>
      <dgm:spPr>
        <a:noFill/>
        <a:ln>
          <a:solidFill>
            <a:schemeClr val="tx1"/>
          </a:solidFill>
        </a:ln>
      </dgm:spPr>
      <dgm:t>
        <a:bodyPr/>
        <a:lstStyle/>
        <a:p>
          <a:r>
            <a:rPr lang="fa-IR" sz="2400" b="0" dirty="0" smtClean="0">
              <a:solidFill>
                <a:schemeClr val="tx1"/>
              </a:solidFill>
              <a:effectLst/>
              <a:cs typeface="B Nazanin" pitchFamily="2" charset="-78"/>
            </a:rPr>
            <a:t>مقدمه</a:t>
          </a:r>
          <a:endParaRPr lang="en-US" sz="2400" b="0" dirty="0">
            <a:solidFill>
              <a:schemeClr val="tx1"/>
            </a:solidFill>
            <a:effectLst/>
            <a:cs typeface="B Nazanin" pitchFamily="2" charset="-78"/>
          </a:endParaRPr>
        </a:p>
      </dgm:t>
    </dgm:pt>
    <dgm:pt modelId="{B82D6589-13F3-4D80-BA67-6300C7850961}" type="parTrans" cxnId="{43BFC983-19DD-44F1-A039-2AEA46A421C2}">
      <dgm:prSet/>
      <dgm:spPr/>
      <dgm:t>
        <a:bodyPr/>
        <a:lstStyle/>
        <a:p>
          <a:endParaRPr lang="en-US"/>
        </a:p>
      </dgm:t>
    </dgm:pt>
    <dgm:pt modelId="{57FE275E-F6AC-4179-A11C-AEA032ACE010}" type="sibTrans" cxnId="{43BFC983-19DD-44F1-A039-2AEA46A421C2}">
      <dgm:prSet/>
      <dgm:spPr/>
      <dgm:t>
        <a:bodyPr/>
        <a:lstStyle/>
        <a:p>
          <a:endParaRPr lang="en-US"/>
        </a:p>
      </dgm:t>
    </dgm:pt>
    <dgm:pt modelId="{059630C1-2369-461C-BD79-6F29EB44B31C}">
      <dgm:prSet phldrT="[Text]" custT="1"/>
      <dgm:spPr>
        <a:noFill/>
        <a:ln>
          <a:solidFill>
            <a:schemeClr val="tx1"/>
          </a:solidFill>
        </a:ln>
        <a:effectLst>
          <a:innerShdw blurRad="63500" dist="50800" dir="2700000">
            <a:prstClr val="black">
              <a:alpha val="50000"/>
            </a:prstClr>
          </a:innerShdw>
        </a:effectLst>
      </dgm:spPr>
      <dgm:t>
        <a:bodyPr/>
        <a:lstStyle/>
        <a:p>
          <a:r>
            <a:rPr lang="fa-IR" sz="2400" b="0" dirty="0" smtClean="0">
              <a:solidFill>
                <a:schemeClr val="tx1"/>
              </a:solidFill>
              <a:effectLst/>
              <a:cs typeface="B Nazanin" pitchFamily="2" charset="-78"/>
            </a:rPr>
            <a:t>فرایند</a:t>
          </a:r>
          <a:endParaRPr lang="en-US" sz="2400" b="0" dirty="0">
            <a:solidFill>
              <a:schemeClr val="tx1"/>
            </a:solidFill>
            <a:effectLst/>
            <a:cs typeface="B Nazanin" pitchFamily="2" charset="-78"/>
          </a:endParaRPr>
        </a:p>
      </dgm:t>
    </dgm:pt>
    <dgm:pt modelId="{CBADA1F3-CA7D-4DA1-AEE0-000CD23ABBEE}" type="parTrans" cxnId="{1EB0E57D-60C1-475E-B385-E9915431800A}">
      <dgm:prSet/>
      <dgm:spPr/>
      <dgm:t>
        <a:bodyPr/>
        <a:lstStyle/>
        <a:p>
          <a:endParaRPr lang="en-US"/>
        </a:p>
      </dgm:t>
    </dgm:pt>
    <dgm:pt modelId="{7DD945E5-D106-4BEF-982B-238DB29B11D8}" type="sibTrans" cxnId="{1EB0E57D-60C1-475E-B385-E9915431800A}">
      <dgm:prSet/>
      <dgm:spPr/>
      <dgm:t>
        <a:bodyPr/>
        <a:lstStyle/>
        <a:p>
          <a:endParaRPr lang="en-US"/>
        </a:p>
      </dgm:t>
    </dgm:pt>
    <dgm:pt modelId="{7C6C064A-B20F-44AD-BC3B-2C138142245B}">
      <dgm:prSet phldrT="[Text]" custT="1"/>
      <dgm:spPr>
        <a:noFill/>
        <a:ln>
          <a:solidFill>
            <a:schemeClr val="tx1"/>
          </a:solidFill>
        </a:ln>
      </dgm:spPr>
      <dgm:t>
        <a:bodyPr/>
        <a:lstStyle/>
        <a:p>
          <a:r>
            <a:rPr lang="fa-IR" sz="3200" b="1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Nazanin" pitchFamily="2" charset="-78"/>
            </a:rPr>
            <a:t>افزودنی‌ها</a:t>
          </a:r>
          <a:endParaRPr lang="en-US" sz="3200" b="1" dirty="0">
            <a:solidFill>
              <a:srgbClr val="C00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cs typeface="B Nazanin" pitchFamily="2" charset="-78"/>
          </a:endParaRPr>
        </a:p>
      </dgm:t>
    </dgm:pt>
    <dgm:pt modelId="{DD375B51-EB65-466E-8E44-4D6FA18C98F8}" type="parTrans" cxnId="{F853F103-9765-4833-81D3-6D53FC8B5754}">
      <dgm:prSet/>
      <dgm:spPr/>
      <dgm:t>
        <a:bodyPr/>
        <a:lstStyle/>
        <a:p>
          <a:endParaRPr lang="en-US"/>
        </a:p>
      </dgm:t>
    </dgm:pt>
    <dgm:pt modelId="{6776C095-05BF-480E-B7A7-AD65410B994F}" type="sibTrans" cxnId="{F853F103-9765-4833-81D3-6D53FC8B5754}">
      <dgm:prSet/>
      <dgm:spPr/>
      <dgm:t>
        <a:bodyPr/>
        <a:lstStyle/>
        <a:p>
          <a:endParaRPr lang="en-US"/>
        </a:p>
      </dgm:t>
    </dgm:pt>
    <dgm:pt modelId="{AF4C63F9-6E4A-4931-8B6E-D9AD2C8E49BF}" type="pres">
      <dgm:prSet presAssocID="{0469F96F-DE1C-4B14-AF0E-9BD6B5D3C89B}" presName="Name0" presStyleCnt="0">
        <dgm:presLayoutVars>
          <dgm:dir val="rev"/>
          <dgm:animLvl val="lvl"/>
          <dgm:resizeHandles val="exact"/>
        </dgm:presLayoutVars>
      </dgm:prSet>
      <dgm:spPr/>
    </dgm:pt>
    <dgm:pt modelId="{2A0DEE3F-B89C-495D-B54D-CA76B36020B3}" type="pres">
      <dgm:prSet presAssocID="{53BAF4D4-DDBD-47D8-9A6F-6797739A6A73}" presName="parTxOnly" presStyleLbl="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D52A69D-E167-41CA-B6D5-CEF7EEAAF2C3}" type="pres">
      <dgm:prSet presAssocID="{57FE275E-F6AC-4179-A11C-AEA032ACE010}" presName="parTxOnlySpace" presStyleCnt="0"/>
      <dgm:spPr/>
    </dgm:pt>
    <dgm:pt modelId="{615AC0F5-6DC7-4068-8EE6-2145101BE39F}" type="pres">
      <dgm:prSet presAssocID="{059630C1-2369-461C-BD79-6F29EB44B31C}" presName="parTxOnly" presStyleLbl="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53AA3EC-8807-4A91-A52E-08606CB46985}" type="pres">
      <dgm:prSet presAssocID="{7DD945E5-D106-4BEF-982B-238DB29B11D8}" presName="parTxOnlySpace" presStyleCnt="0"/>
      <dgm:spPr/>
    </dgm:pt>
    <dgm:pt modelId="{E8A1D17B-C43A-47EF-BE40-2837C2904CD5}" type="pres">
      <dgm:prSet presAssocID="{7C6C064A-B20F-44AD-BC3B-2C138142245B}" presName="parTxOnly" presStyleLbl="node1" presStyleIdx="2" presStyleCnt="3" custScaleX="14804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F682469E-5DE5-4E7C-ACF5-8F5C3B8C0E9E}" type="presOf" srcId="{059630C1-2369-461C-BD79-6F29EB44B31C}" destId="{615AC0F5-6DC7-4068-8EE6-2145101BE39F}" srcOrd="0" destOrd="0" presId="urn:microsoft.com/office/officeart/2005/8/layout/chevron1"/>
    <dgm:cxn modelId="{F853F103-9765-4833-81D3-6D53FC8B5754}" srcId="{0469F96F-DE1C-4B14-AF0E-9BD6B5D3C89B}" destId="{7C6C064A-B20F-44AD-BC3B-2C138142245B}" srcOrd="2" destOrd="0" parTransId="{DD375B51-EB65-466E-8E44-4D6FA18C98F8}" sibTransId="{6776C095-05BF-480E-B7A7-AD65410B994F}"/>
    <dgm:cxn modelId="{1EB0E57D-60C1-475E-B385-E9915431800A}" srcId="{0469F96F-DE1C-4B14-AF0E-9BD6B5D3C89B}" destId="{059630C1-2369-461C-BD79-6F29EB44B31C}" srcOrd="1" destOrd="0" parTransId="{CBADA1F3-CA7D-4DA1-AEE0-000CD23ABBEE}" sibTransId="{7DD945E5-D106-4BEF-982B-238DB29B11D8}"/>
    <dgm:cxn modelId="{7BA4577E-8D9A-46D9-8732-A5738411A3D3}" type="presOf" srcId="{0469F96F-DE1C-4B14-AF0E-9BD6B5D3C89B}" destId="{AF4C63F9-6E4A-4931-8B6E-D9AD2C8E49BF}" srcOrd="0" destOrd="0" presId="urn:microsoft.com/office/officeart/2005/8/layout/chevron1"/>
    <dgm:cxn modelId="{43BFC983-19DD-44F1-A039-2AEA46A421C2}" srcId="{0469F96F-DE1C-4B14-AF0E-9BD6B5D3C89B}" destId="{53BAF4D4-DDBD-47D8-9A6F-6797739A6A73}" srcOrd="0" destOrd="0" parTransId="{B82D6589-13F3-4D80-BA67-6300C7850961}" sibTransId="{57FE275E-F6AC-4179-A11C-AEA032ACE010}"/>
    <dgm:cxn modelId="{78F89DB7-9F6A-4301-8D65-60D2031ACB88}" type="presOf" srcId="{7C6C064A-B20F-44AD-BC3B-2C138142245B}" destId="{E8A1D17B-C43A-47EF-BE40-2837C2904CD5}" srcOrd="0" destOrd="0" presId="urn:microsoft.com/office/officeart/2005/8/layout/chevron1"/>
    <dgm:cxn modelId="{4AA9CB97-2432-413B-A690-84DBB64BFF98}" type="presOf" srcId="{53BAF4D4-DDBD-47D8-9A6F-6797739A6A73}" destId="{2A0DEE3F-B89C-495D-B54D-CA76B36020B3}" srcOrd="0" destOrd="0" presId="urn:microsoft.com/office/officeart/2005/8/layout/chevron1"/>
    <dgm:cxn modelId="{AC6AE0EE-E4B0-493D-B1E0-A020BBC6F70F}" type="presParOf" srcId="{AF4C63F9-6E4A-4931-8B6E-D9AD2C8E49BF}" destId="{2A0DEE3F-B89C-495D-B54D-CA76B36020B3}" srcOrd="0" destOrd="0" presId="urn:microsoft.com/office/officeart/2005/8/layout/chevron1"/>
    <dgm:cxn modelId="{896E8EB8-7EF5-473B-A332-604C7AF41122}" type="presParOf" srcId="{AF4C63F9-6E4A-4931-8B6E-D9AD2C8E49BF}" destId="{0D52A69D-E167-41CA-B6D5-CEF7EEAAF2C3}" srcOrd="1" destOrd="0" presId="urn:microsoft.com/office/officeart/2005/8/layout/chevron1"/>
    <dgm:cxn modelId="{8BC365D8-8BBE-46A8-B7E7-F73427951AEE}" type="presParOf" srcId="{AF4C63F9-6E4A-4931-8B6E-D9AD2C8E49BF}" destId="{615AC0F5-6DC7-4068-8EE6-2145101BE39F}" srcOrd="2" destOrd="0" presId="urn:microsoft.com/office/officeart/2005/8/layout/chevron1"/>
    <dgm:cxn modelId="{29E62EEC-D189-4A7F-8250-12AD8402449E}" type="presParOf" srcId="{AF4C63F9-6E4A-4931-8B6E-D9AD2C8E49BF}" destId="{353AA3EC-8807-4A91-A52E-08606CB46985}" srcOrd="3" destOrd="0" presId="urn:microsoft.com/office/officeart/2005/8/layout/chevron1"/>
    <dgm:cxn modelId="{7A503F7B-028B-4DBF-BE0C-97623EDE626F}" type="presParOf" srcId="{AF4C63F9-6E4A-4931-8B6E-D9AD2C8E49BF}" destId="{E8A1D17B-C43A-47EF-BE40-2837C2904CD5}" srcOrd="4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8.xml><?xml version="1.0" encoding="utf-8"?>
<dgm:dataModel xmlns:dgm="http://schemas.openxmlformats.org/drawingml/2006/diagram" xmlns:a="http://schemas.openxmlformats.org/drawingml/2006/main">
  <dgm:ptLst>
    <dgm:pt modelId="{0469F96F-DE1C-4B14-AF0E-9BD6B5D3C89B}" type="doc">
      <dgm:prSet loTypeId="urn:microsoft.com/office/officeart/2005/8/layout/chevron1" loCatId="process" qsTypeId="urn:microsoft.com/office/officeart/2005/8/quickstyle/simple1" qsCatId="simple" csTypeId="urn:microsoft.com/office/officeart/2005/8/colors/accent1_2" csCatId="accent1" phldr="1"/>
      <dgm:spPr/>
    </dgm:pt>
    <dgm:pt modelId="{53BAF4D4-DDBD-47D8-9A6F-6797739A6A73}">
      <dgm:prSet phldrT="[Text]" custT="1"/>
      <dgm:spPr>
        <a:noFill/>
        <a:ln>
          <a:solidFill>
            <a:schemeClr val="tx1"/>
          </a:solidFill>
        </a:ln>
      </dgm:spPr>
      <dgm:t>
        <a:bodyPr/>
        <a:lstStyle/>
        <a:p>
          <a:r>
            <a:rPr lang="fa-IR" sz="2400" b="0" dirty="0" smtClean="0">
              <a:solidFill>
                <a:schemeClr val="tx1"/>
              </a:solidFill>
              <a:effectLst/>
              <a:cs typeface="B Nazanin" pitchFamily="2" charset="-78"/>
            </a:rPr>
            <a:t>مقدمه</a:t>
          </a:r>
          <a:endParaRPr lang="en-US" sz="2400" b="0" dirty="0">
            <a:solidFill>
              <a:schemeClr val="tx1"/>
            </a:solidFill>
            <a:effectLst/>
            <a:cs typeface="B Nazanin" pitchFamily="2" charset="-78"/>
          </a:endParaRPr>
        </a:p>
      </dgm:t>
    </dgm:pt>
    <dgm:pt modelId="{B82D6589-13F3-4D80-BA67-6300C7850961}" type="parTrans" cxnId="{43BFC983-19DD-44F1-A039-2AEA46A421C2}">
      <dgm:prSet/>
      <dgm:spPr/>
      <dgm:t>
        <a:bodyPr/>
        <a:lstStyle/>
        <a:p>
          <a:endParaRPr lang="en-US"/>
        </a:p>
      </dgm:t>
    </dgm:pt>
    <dgm:pt modelId="{57FE275E-F6AC-4179-A11C-AEA032ACE010}" type="sibTrans" cxnId="{43BFC983-19DD-44F1-A039-2AEA46A421C2}">
      <dgm:prSet/>
      <dgm:spPr/>
      <dgm:t>
        <a:bodyPr/>
        <a:lstStyle/>
        <a:p>
          <a:endParaRPr lang="en-US"/>
        </a:p>
      </dgm:t>
    </dgm:pt>
    <dgm:pt modelId="{059630C1-2369-461C-BD79-6F29EB44B31C}">
      <dgm:prSet phldrT="[Text]" custT="1"/>
      <dgm:spPr>
        <a:noFill/>
        <a:ln>
          <a:solidFill>
            <a:schemeClr val="tx1"/>
          </a:solidFill>
        </a:ln>
        <a:effectLst>
          <a:innerShdw blurRad="63500" dist="50800" dir="2700000">
            <a:prstClr val="black">
              <a:alpha val="50000"/>
            </a:prstClr>
          </a:innerShdw>
        </a:effectLst>
      </dgm:spPr>
      <dgm:t>
        <a:bodyPr/>
        <a:lstStyle/>
        <a:p>
          <a:r>
            <a:rPr lang="fa-IR" sz="2400" b="0" dirty="0" smtClean="0">
              <a:solidFill>
                <a:schemeClr val="tx1"/>
              </a:solidFill>
              <a:effectLst/>
              <a:cs typeface="B Nazanin" pitchFamily="2" charset="-78"/>
            </a:rPr>
            <a:t>فرایند</a:t>
          </a:r>
          <a:endParaRPr lang="en-US" sz="2400" b="0" dirty="0">
            <a:solidFill>
              <a:schemeClr val="tx1"/>
            </a:solidFill>
            <a:effectLst/>
            <a:cs typeface="B Nazanin" pitchFamily="2" charset="-78"/>
          </a:endParaRPr>
        </a:p>
      </dgm:t>
    </dgm:pt>
    <dgm:pt modelId="{CBADA1F3-CA7D-4DA1-AEE0-000CD23ABBEE}" type="parTrans" cxnId="{1EB0E57D-60C1-475E-B385-E9915431800A}">
      <dgm:prSet/>
      <dgm:spPr/>
      <dgm:t>
        <a:bodyPr/>
        <a:lstStyle/>
        <a:p>
          <a:endParaRPr lang="en-US"/>
        </a:p>
      </dgm:t>
    </dgm:pt>
    <dgm:pt modelId="{7DD945E5-D106-4BEF-982B-238DB29B11D8}" type="sibTrans" cxnId="{1EB0E57D-60C1-475E-B385-E9915431800A}">
      <dgm:prSet/>
      <dgm:spPr/>
      <dgm:t>
        <a:bodyPr/>
        <a:lstStyle/>
        <a:p>
          <a:endParaRPr lang="en-US"/>
        </a:p>
      </dgm:t>
    </dgm:pt>
    <dgm:pt modelId="{7C6C064A-B20F-44AD-BC3B-2C138142245B}">
      <dgm:prSet phldrT="[Text]" custT="1"/>
      <dgm:spPr>
        <a:noFill/>
        <a:ln>
          <a:solidFill>
            <a:schemeClr val="tx1"/>
          </a:solidFill>
        </a:ln>
      </dgm:spPr>
      <dgm:t>
        <a:bodyPr/>
        <a:lstStyle/>
        <a:p>
          <a:r>
            <a:rPr lang="fa-IR" sz="3200" b="1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Nazanin" pitchFamily="2" charset="-78"/>
            </a:rPr>
            <a:t>افزودنی‌ها</a:t>
          </a:r>
          <a:endParaRPr lang="en-US" sz="3200" b="1" dirty="0">
            <a:solidFill>
              <a:srgbClr val="C00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cs typeface="B Nazanin" pitchFamily="2" charset="-78"/>
          </a:endParaRPr>
        </a:p>
      </dgm:t>
    </dgm:pt>
    <dgm:pt modelId="{DD375B51-EB65-466E-8E44-4D6FA18C98F8}" type="parTrans" cxnId="{F853F103-9765-4833-81D3-6D53FC8B5754}">
      <dgm:prSet/>
      <dgm:spPr/>
      <dgm:t>
        <a:bodyPr/>
        <a:lstStyle/>
        <a:p>
          <a:endParaRPr lang="en-US"/>
        </a:p>
      </dgm:t>
    </dgm:pt>
    <dgm:pt modelId="{6776C095-05BF-480E-B7A7-AD65410B994F}" type="sibTrans" cxnId="{F853F103-9765-4833-81D3-6D53FC8B5754}">
      <dgm:prSet/>
      <dgm:spPr/>
      <dgm:t>
        <a:bodyPr/>
        <a:lstStyle/>
        <a:p>
          <a:endParaRPr lang="en-US"/>
        </a:p>
      </dgm:t>
    </dgm:pt>
    <dgm:pt modelId="{AF4C63F9-6E4A-4931-8B6E-D9AD2C8E49BF}" type="pres">
      <dgm:prSet presAssocID="{0469F96F-DE1C-4B14-AF0E-9BD6B5D3C89B}" presName="Name0" presStyleCnt="0">
        <dgm:presLayoutVars>
          <dgm:dir val="rev"/>
          <dgm:animLvl val="lvl"/>
          <dgm:resizeHandles val="exact"/>
        </dgm:presLayoutVars>
      </dgm:prSet>
      <dgm:spPr/>
    </dgm:pt>
    <dgm:pt modelId="{2A0DEE3F-B89C-495D-B54D-CA76B36020B3}" type="pres">
      <dgm:prSet presAssocID="{53BAF4D4-DDBD-47D8-9A6F-6797739A6A73}" presName="parTxOnly" presStyleLbl="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D52A69D-E167-41CA-B6D5-CEF7EEAAF2C3}" type="pres">
      <dgm:prSet presAssocID="{57FE275E-F6AC-4179-A11C-AEA032ACE010}" presName="parTxOnlySpace" presStyleCnt="0"/>
      <dgm:spPr/>
    </dgm:pt>
    <dgm:pt modelId="{615AC0F5-6DC7-4068-8EE6-2145101BE39F}" type="pres">
      <dgm:prSet presAssocID="{059630C1-2369-461C-BD79-6F29EB44B31C}" presName="parTxOnly" presStyleLbl="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53AA3EC-8807-4A91-A52E-08606CB46985}" type="pres">
      <dgm:prSet presAssocID="{7DD945E5-D106-4BEF-982B-238DB29B11D8}" presName="parTxOnlySpace" presStyleCnt="0"/>
      <dgm:spPr/>
    </dgm:pt>
    <dgm:pt modelId="{E8A1D17B-C43A-47EF-BE40-2837C2904CD5}" type="pres">
      <dgm:prSet presAssocID="{7C6C064A-B20F-44AD-BC3B-2C138142245B}" presName="parTxOnly" presStyleLbl="node1" presStyleIdx="2" presStyleCnt="3" custScaleX="14804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D830CABD-1733-4C24-B4EE-7B1343317668}" type="presOf" srcId="{0469F96F-DE1C-4B14-AF0E-9BD6B5D3C89B}" destId="{AF4C63F9-6E4A-4931-8B6E-D9AD2C8E49BF}" srcOrd="0" destOrd="0" presId="urn:microsoft.com/office/officeart/2005/8/layout/chevron1"/>
    <dgm:cxn modelId="{9494E6E9-CD07-4C60-9418-E21F796E517F}" type="presOf" srcId="{059630C1-2369-461C-BD79-6F29EB44B31C}" destId="{615AC0F5-6DC7-4068-8EE6-2145101BE39F}" srcOrd="0" destOrd="0" presId="urn:microsoft.com/office/officeart/2005/8/layout/chevron1"/>
    <dgm:cxn modelId="{C9FA38DD-70A1-454E-B9FB-2BC268DD1F5F}" type="presOf" srcId="{7C6C064A-B20F-44AD-BC3B-2C138142245B}" destId="{E8A1D17B-C43A-47EF-BE40-2837C2904CD5}" srcOrd="0" destOrd="0" presId="urn:microsoft.com/office/officeart/2005/8/layout/chevron1"/>
    <dgm:cxn modelId="{AF967390-1672-4ACF-9296-25F5A5A8BBD2}" type="presOf" srcId="{53BAF4D4-DDBD-47D8-9A6F-6797739A6A73}" destId="{2A0DEE3F-B89C-495D-B54D-CA76B36020B3}" srcOrd="0" destOrd="0" presId="urn:microsoft.com/office/officeart/2005/8/layout/chevron1"/>
    <dgm:cxn modelId="{F853F103-9765-4833-81D3-6D53FC8B5754}" srcId="{0469F96F-DE1C-4B14-AF0E-9BD6B5D3C89B}" destId="{7C6C064A-B20F-44AD-BC3B-2C138142245B}" srcOrd="2" destOrd="0" parTransId="{DD375B51-EB65-466E-8E44-4D6FA18C98F8}" sibTransId="{6776C095-05BF-480E-B7A7-AD65410B994F}"/>
    <dgm:cxn modelId="{1EB0E57D-60C1-475E-B385-E9915431800A}" srcId="{0469F96F-DE1C-4B14-AF0E-9BD6B5D3C89B}" destId="{059630C1-2369-461C-BD79-6F29EB44B31C}" srcOrd="1" destOrd="0" parTransId="{CBADA1F3-CA7D-4DA1-AEE0-000CD23ABBEE}" sibTransId="{7DD945E5-D106-4BEF-982B-238DB29B11D8}"/>
    <dgm:cxn modelId="{43BFC983-19DD-44F1-A039-2AEA46A421C2}" srcId="{0469F96F-DE1C-4B14-AF0E-9BD6B5D3C89B}" destId="{53BAF4D4-DDBD-47D8-9A6F-6797739A6A73}" srcOrd="0" destOrd="0" parTransId="{B82D6589-13F3-4D80-BA67-6300C7850961}" sibTransId="{57FE275E-F6AC-4179-A11C-AEA032ACE010}"/>
    <dgm:cxn modelId="{B2098DF3-EABF-405B-B1CB-7FE33EDF15FB}" type="presParOf" srcId="{AF4C63F9-6E4A-4931-8B6E-D9AD2C8E49BF}" destId="{2A0DEE3F-B89C-495D-B54D-CA76B36020B3}" srcOrd="0" destOrd="0" presId="urn:microsoft.com/office/officeart/2005/8/layout/chevron1"/>
    <dgm:cxn modelId="{BA650CE8-320D-431B-BBCB-34482991F7EA}" type="presParOf" srcId="{AF4C63F9-6E4A-4931-8B6E-D9AD2C8E49BF}" destId="{0D52A69D-E167-41CA-B6D5-CEF7EEAAF2C3}" srcOrd="1" destOrd="0" presId="urn:microsoft.com/office/officeart/2005/8/layout/chevron1"/>
    <dgm:cxn modelId="{4598CE70-1DB9-4FB2-AB02-3811BDEF5118}" type="presParOf" srcId="{AF4C63F9-6E4A-4931-8B6E-D9AD2C8E49BF}" destId="{615AC0F5-6DC7-4068-8EE6-2145101BE39F}" srcOrd="2" destOrd="0" presId="urn:microsoft.com/office/officeart/2005/8/layout/chevron1"/>
    <dgm:cxn modelId="{48B82FEB-7809-4DBD-A2B0-D6E3943AD9C1}" type="presParOf" srcId="{AF4C63F9-6E4A-4931-8B6E-D9AD2C8E49BF}" destId="{353AA3EC-8807-4A91-A52E-08606CB46985}" srcOrd="3" destOrd="0" presId="urn:microsoft.com/office/officeart/2005/8/layout/chevron1"/>
    <dgm:cxn modelId="{D04789E3-524F-479E-9FD6-9745CA78245D}" type="presParOf" srcId="{AF4C63F9-6E4A-4931-8B6E-D9AD2C8E49BF}" destId="{E8A1D17B-C43A-47EF-BE40-2837C2904CD5}" srcOrd="4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9.xml><?xml version="1.0" encoding="utf-8"?>
<dgm:dataModel xmlns:dgm="http://schemas.openxmlformats.org/drawingml/2006/diagram" xmlns:a="http://schemas.openxmlformats.org/drawingml/2006/main">
  <dgm:ptLst>
    <dgm:pt modelId="{0469F96F-DE1C-4B14-AF0E-9BD6B5D3C89B}" type="doc">
      <dgm:prSet loTypeId="urn:microsoft.com/office/officeart/2005/8/layout/chevron1" loCatId="process" qsTypeId="urn:microsoft.com/office/officeart/2005/8/quickstyle/simple1" qsCatId="simple" csTypeId="urn:microsoft.com/office/officeart/2005/8/colors/accent1_2" csCatId="accent1" phldr="1"/>
      <dgm:spPr/>
    </dgm:pt>
    <dgm:pt modelId="{53BAF4D4-DDBD-47D8-9A6F-6797739A6A73}">
      <dgm:prSet phldrT="[Text]" custT="1"/>
      <dgm:spPr>
        <a:noFill/>
        <a:ln>
          <a:solidFill>
            <a:schemeClr val="tx1"/>
          </a:solidFill>
        </a:ln>
      </dgm:spPr>
      <dgm:t>
        <a:bodyPr/>
        <a:lstStyle/>
        <a:p>
          <a:r>
            <a:rPr lang="fa-IR" sz="2400" b="0" dirty="0" smtClean="0">
              <a:solidFill>
                <a:schemeClr val="tx1"/>
              </a:solidFill>
              <a:effectLst/>
              <a:cs typeface="B Nazanin" pitchFamily="2" charset="-78"/>
            </a:rPr>
            <a:t>مقدمه</a:t>
          </a:r>
          <a:endParaRPr lang="en-US" sz="2400" b="0" dirty="0">
            <a:solidFill>
              <a:schemeClr val="tx1"/>
            </a:solidFill>
            <a:effectLst/>
            <a:cs typeface="B Nazanin" pitchFamily="2" charset="-78"/>
          </a:endParaRPr>
        </a:p>
      </dgm:t>
    </dgm:pt>
    <dgm:pt modelId="{B82D6589-13F3-4D80-BA67-6300C7850961}" type="parTrans" cxnId="{43BFC983-19DD-44F1-A039-2AEA46A421C2}">
      <dgm:prSet/>
      <dgm:spPr/>
      <dgm:t>
        <a:bodyPr/>
        <a:lstStyle/>
        <a:p>
          <a:endParaRPr lang="en-US"/>
        </a:p>
      </dgm:t>
    </dgm:pt>
    <dgm:pt modelId="{57FE275E-F6AC-4179-A11C-AEA032ACE010}" type="sibTrans" cxnId="{43BFC983-19DD-44F1-A039-2AEA46A421C2}">
      <dgm:prSet/>
      <dgm:spPr/>
      <dgm:t>
        <a:bodyPr/>
        <a:lstStyle/>
        <a:p>
          <a:endParaRPr lang="en-US"/>
        </a:p>
      </dgm:t>
    </dgm:pt>
    <dgm:pt modelId="{059630C1-2369-461C-BD79-6F29EB44B31C}">
      <dgm:prSet phldrT="[Text]" custT="1"/>
      <dgm:spPr>
        <a:noFill/>
        <a:ln>
          <a:solidFill>
            <a:schemeClr val="tx1"/>
          </a:solidFill>
        </a:ln>
        <a:effectLst>
          <a:innerShdw blurRad="63500" dist="50800" dir="2700000">
            <a:prstClr val="black">
              <a:alpha val="50000"/>
            </a:prstClr>
          </a:innerShdw>
        </a:effectLst>
      </dgm:spPr>
      <dgm:t>
        <a:bodyPr/>
        <a:lstStyle/>
        <a:p>
          <a:r>
            <a:rPr lang="fa-IR" sz="2400" b="0" dirty="0" smtClean="0">
              <a:solidFill>
                <a:schemeClr val="tx1"/>
              </a:solidFill>
              <a:effectLst/>
              <a:cs typeface="B Nazanin" pitchFamily="2" charset="-78"/>
            </a:rPr>
            <a:t>فرایند</a:t>
          </a:r>
          <a:endParaRPr lang="en-US" sz="2400" b="0" dirty="0">
            <a:solidFill>
              <a:schemeClr val="tx1"/>
            </a:solidFill>
            <a:effectLst/>
            <a:cs typeface="B Nazanin" pitchFamily="2" charset="-78"/>
          </a:endParaRPr>
        </a:p>
      </dgm:t>
    </dgm:pt>
    <dgm:pt modelId="{CBADA1F3-CA7D-4DA1-AEE0-000CD23ABBEE}" type="parTrans" cxnId="{1EB0E57D-60C1-475E-B385-E9915431800A}">
      <dgm:prSet/>
      <dgm:spPr/>
      <dgm:t>
        <a:bodyPr/>
        <a:lstStyle/>
        <a:p>
          <a:endParaRPr lang="en-US"/>
        </a:p>
      </dgm:t>
    </dgm:pt>
    <dgm:pt modelId="{7DD945E5-D106-4BEF-982B-238DB29B11D8}" type="sibTrans" cxnId="{1EB0E57D-60C1-475E-B385-E9915431800A}">
      <dgm:prSet/>
      <dgm:spPr/>
      <dgm:t>
        <a:bodyPr/>
        <a:lstStyle/>
        <a:p>
          <a:endParaRPr lang="en-US"/>
        </a:p>
      </dgm:t>
    </dgm:pt>
    <dgm:pt modelId="{7C6C064A-B20F-44AD-BC3B-2C138142245B}">
      <dgm:prSet phldrT="[Text]" custT="1"/>
      <dgm:spPr>
        <a:noFill/>
        <a:ln>
          <a:solidFill>
            <a:schemeClr val="tx1"/>
          </a:solidFill>
        </a:ln>
      </dgm:spPr>
      <dgm:t>
        <a:bodyPr/>
        <a:lstStyle/>
        <a:p>
          <a:r>
            <a:rPr lang="fa-IR" sz="3200" b="1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Nazanin" pitchFamily="2" charset="-78"/>
            </a:rPr>
            <a:t>افزودنی‌ها</a:t>
          </a:r>
          <a:endParaRPr lang="en-US" sz="3200" b="1" dirty="0">
            <a:solidFill>
              <a:srgbClr val="C00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cs typeface="B Nazanin" pitchFamily="2" charset="-78"/>
          </a:endParaRPr>
        </a:p>
      </dgm:t>
    </dgm:pt>
    <dgm:pt modelId="{DD375B51-EB65-466E-8E44-4D6FA18C98F8}" type="parTrans" cxnId="{F853F103-9765-4833-81D3-6D53FC8B5754}">
      <dgm:prSet/>
      <dgm:spPr/>
      <dgm:t>
        <a:bodyPr/>
        <a:lstStyle/>
        <a:p>
          <a:endParaRPr lang="en-US"/>
        </a:p>
      </dgm:t>
    </dgm:pt>
    <dgm:pt modelId="{6776C095-05BF-480E-B7A7-AD65410B994F}" type="sibTrans" cxnId="{F853F103-9765-4833-81D3-6D53FC8B5754}">
      <dgm:prSet/>
      <dgm:spPr/>
      <dgm:t>
        <a:bodyPr/>
        <a:lstStyle/>
        <a:p>
          <a:endParaRPr lang="en-US"/>
        </a:p>
      </dgm:t>
    </dgm:pt>
    <dgm:pt modelId="{AF4C63F9-6E4A-4931-8B6E-D9AD2C8E49BF}" type="pres">
      <dgm:prSet presAssocID="{0469F96F-DE1C-4B14-AF0E-9BD6B5D3C89B}" presName="Name0" presStyleCnt="0">
        <dgm:presLayoutVars>
          <dgm:dir val="rev"/>
          <dgm:animLvl val="lvl"/>
          <dgm:resizeHandles val="exact"/>
        </dgm:presLayoutVars>
      </dgm:prSet>
      <dgm:spPr/>
    </dgm:pt>
    <dgm:pt modelId="{2A0DEE3F-B89C-495D-B54D-CA76B36020B3}" type="pres">
      <dgm:prSet presAssocID="{53BAF4D4-DDBD-47D8-9A6F-6797739A6A73}" presName="parTxOnly" presStyleLbl="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D52A69D-E167-41CA-B6D5-CEF7EEAAF2C3}" type="pres">
      <dgm:prSet presAssocID="{57FE275E-F6AC-4179-A11C-AEA032ACE010}" presName="parTxOnlySpace" presStyleCnt="0"/>
      <dgm:spPr/>
    </dgm:pt>
    <dgm:pt modelId="{615AC0F5-6DC7-4068-8EE6-2145101BE39F}" type="pres">
      <dgm:prSet presAssocID="{059630C1-2369-461C-BD79-6F29EB44B31C}" presName="parTxOnly" presStyleLbl="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53AA3EC-8807-4A91-A52E-08606CB46985}" type="pres">
      <dgm:prSet presAssocID="{7DD945E5-D106-4BEF-982B-238DB29B11D8}" presName="parTxOnlySpace" presStyleCnt="0"/>
      <dgm:spPr/>
    </dgm:pt>
    <dgm:pt modelId="{E8A1D17B-C43A-47EF-BE40-2837C2904CD5}" type="pres">
      <dgm:prSet presAssocID="{7C6C064A-B20F-44AD-BC3B-2C138142245B}" presName="parTxOnly" presStyleLbl="node1" presStyleIdx="2" presStyleCnt="3" custScaleX="14804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F853F103-9765-4833-81D3-6D53FC8B5754}" srcId="{0469F96F-DE1C-4B14-AF0E-9BD6B5D3C89B}" destId="{7C6C064A-B20F-44AD-BC3B-2C138142245B}" srcOrd="2" destOrd="0" parTransId="{DD375B51-EB65-466E-8E44-4D6FA18C98F8}" sibTransId="{6776C095-05BF-480E-B7A7-AD65410B994F}"/>
    <dgm:cxn modelId="{1EB0E57D-60C1-475E-B385-E9915431800A}" srcId="{0469F96F-DE1C-4B14-AF0E-9BD6B5D3C89B}" destId="{059630C1-2369-461C-BD79-6F29EB44B31C}" srcOrd="1" destOrd="0" parTransId="{CBADA1F3-CA7D-4DA1-AEE0-000CD23ABBEE}" sibTransId="{7DD945E5-D106-4BEF-982B-238DB29B11D8}"/>
    <dgm:cxn modelId="{499FDB4B-5A67-4DE3-B837-48F3492E111E}" type="presOf" srcId="{0469F96F-DE1C-4B14-AF0E-9BD6B5D3C89B}" destId="{AF4C63F9-6E4A-4931-8B6E-D9AD2C8E49BF}" srcOrd="0" destOrd="0" presId="urn:microsoft.com/office/officeart/2005/8/layout/chevron1"/>
    <dgm:cxn modelId="{302BA2EE-AF3A-46B4-8A18-7CAEDBCD018B}" type="presOf" srcId="{53BAF4D4-DDBD-47D8-9A6F-6797739A6A73}" destId="{2A0DEE3F-B89C-495D-B54D-CA76B36020B3}" srcOrd="0" destOrd="0" presId="urn:microsoft.com/office/officeart/2005/8/layout/chevron1"/>
    <dgm:cxn modelId="{280C6882-F355-4CFE-B913-B89148AAAB74}" type="presOf" srcId="{059630C1-2369-461C-BD79-6F29EB44B31C}" destId="{615AC0F5-6DC7-4068-8EE6-2145101BE39F}" srcOrd="0" destOrd="0" presId="urn:microsoft.com/office/officeart/2005/8/layout/chevron1"/>
    <dgm:cxn modelId="{43BFC983-19DD-44F1-A039-2AEA46A421C2}" srcId="{0469F96F-DE1C-4B14-AF0E-9BD6B5D3C89B}" destId="{53BAF4D4-DDBD-47D8-9A6F-6797739A6A73}" srcOrd="0" destOrd="0" parTransId="{B82D6589-13F3-4D80-BA67-6300C7850961}" sibTransId="{57FE275E-F6AC-4179-A11C-AEA032ACE010}"/>
    <dgm:cxn modelId="{919EBFA4-738F-4909-A272-63C104464B1F}" type="presOf" srcId="{7C6C064A-B20F-44AD-BC3B-2C138142245B}" destId="{E8A1D17B-C43A-47EF-BE40-2837C2904CD5}" srcOrd="0" destOrd="0" presId="urn:microsoft.com/office/officeart/2005/8/layout/chevron1"/>
    <dgm:cxn modelId="{64CA9949-A2D2-445F-8AB7-F391F563C5FE}" type="presParOf" srcId="{AF4C63F9-6E4A-4931-8B6E-D9AD2C8E49BF}" destId="{2A0DEE3F-B89C-495D-B54D-CA76B36020B3}" srcOrd="0" destOrd="0" presId="urn:microsoft.com/office/officeart/2005/8/layout/chevron1"/>
    <dgm:cxn modelId="{1F1BDCD0-C16A-4C91-8BD8-D031C552FAF1}" type="presParOf" srcId="{AF4C63F9-6E4A-4931-8B6E-D9AD2C8E49BF}" destId="{0D52A69D-E167-41CA-B6D5-CEF7EEAAF2C3}" srcOrd="1" destOrd="0" presId="urn:microsoft.com/office/officeart/2005/8/layout/chevron1"/>
    <dgm:cxn modelId="{F069BDB1-D558-4F5E-9B8C-E7748B0FCE32}" type="presParOf" srcId="{AF4C63F9-6E4A-4931-8B6E-D9AD2C8E49BF}" destId="{615AC0F5-6DC7-4068-8EE6-2145101BE39F}" srcOrd="2" destOrd="0" presId="urn:microsoft.com/office/officeart/2005/8/layout/chevron1"/>
    <dgm:cxn modelId="{F94B15B5-F695-446D-9F9B-D17B20CDFC3D}" type="presParOf" srcId="{AF4C63F9-6E4A-4931-8B6E-D9AD2C8E49BF}" destId="{353AA3EC-8807-4A91-A52E-08606CB46985}" srcOrd="3" destOrd="0" presId="urn:microsoft.com/office/officeart/2005/8/layout/chevron1"/>
    <dgm:cxn modelId="{AD8EC296-47C8-40BF-9DFB-0A3AD6D3B193}" type="presParOf" srcId="{AF4C63F9-6E4A-4931-8B6E-D9AD2C8E49BF}" destId="{E8A1D17B-C43A-47EF-BE40-2837C2904CD5}" srcOrd="4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0469F96F-DE1C-4B14-AF0E-9BD6B5D3C89B}" type="doc">
      <dgm:prSet loTypeId="urn:microsoft.com/office/officeart/2005/8/layout/chevron1" loCatId="process" qsTypeId="urn:microsoft.com/office/officeart/2005/8/quickstyle/simple1" qsCatId="simple" csTypeId="urn:microsoft.com/office/officeart/2005/8/colors/accent1_2" csCatId="accent1" phldr="1"/>
      <dgm:spPr/>
    </dgm:pt>
    <dgm:pt modelId="{53BAF4D4-DDBD-47D8-9A6F-6797739A6A73}">
      <dgm:prSet phldrT="[Text]" custT="1"/>
      <dgm:spPr>
        <a:noFill/>
        <a:ln>
          <a:solidFill>
            <a:schemeClr val="tx1"/>
          </a:solidFill>
        </a:ln>
      </dgm:spPr>
      <dgm:t>
        <a:bodyPr/>
        <a:lstStyle/>
        <a:p>
          <a:r>
            <a:rPr lang="fa-IR" sz="3200" b="1" dirty="0" smtClean="0">
              <a:solidFill>
                <a:srgbClr val="8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Nazanin" pitchFamily="2" charset="-78"/>
            </a:rPr>
            <a:t>مقدمه</a:t>
          </a:r>
          <a:endParaRPr lang="en-US" sz="3200" b="1" dirty="0">
            <a:solidFill>
              <a:srgbClr val="800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cs typeface="B Nazanin" pitchFamily="2" charset="-78"/>
          </a:endParaRPr>
        </a:p>
      </dgm:t>
    </dgm:pt>
    <dgm:pt modelId="{B82D6589-13F3-4D80-BA67-6300C7850961}" type="parTrans" cxnId="{43BFC983-19DD-44F1-A039-2AEA46A421C2}">
      <dgm:prSet/>
      <dgm:spPr/>
      <dgm:t>
        <a:bodyPr/>
        <a:lstStyle/>
        <a:p>
          <a:endParaRPr lang="en-US"/>
        </a:p>
      </dgm:t>
    </dgm:pt>
    <dgm:pt modelId="{57FE275E-F6AC-4179-A11C-AEA032ACE010}" type="sibTrans" cxnId="{43BFC983-19DD-44F1-A039-2AEA46A421C2}">
      <dgm:prSet/>
      <dgm:spPr/>
      <dgm:t>
        <a:bodyPr/>
        <a:lstStyle/>
        <a:p>
          <a:endParaRPr lang="en-US"/>
        </a:p>
      </dgm:t>
    </dgm:pt>
    <dgm:pt modelId="{059630C1-2369-461C-BD79-6F29EB44B31C}">
      <dgm:prSet phldrT="[Text]" custT="1"/>
      <dgm:spPr>
        <a:noFill/>
        <a:ln>
          <a:solidFill>
            <a:schemeClr val="tx1"/>
          </a:solidFill>
        </a:ln>
        <a:effectLst>
          <a:innerShdw blurRad="63500" dist="50800" dir="2700000">
            <a:prstClr val="black">
              <a:alpha val="50000"/>
            </a:prstClr>
          </a:innerShdw>
        </a:effectLst>
      </dgm:spPr>
      <dgm:t>
        <a:bodyPr/>
        <a:lstStyle/>
        <a:p>
          <a:r>
            <a:rPr lang="fa-IR" sz="2400" dirty="0" smtClean="0">
              <a:solidFill>
                <a:schemeClr val="tx1"/>
              </a:solidFill>
              <a:effectLst/>
              <a:cs typeface="B Nazanin" pitchFamily="2" charset="-78"/>
            </a:rPr>
            <a:t>فرایند</a:t>
          </a:r>
          <a:endParaRPr lang="en-US" sz="2400" dirty="0">
            <a:solidFill>
              <a:schemeClr val="tx1"/>
            </a:solidFill>
            <a:effectLst/>
            <a:cs typeface="B Nazanin" pitchFamily="2" charset="-78"/>
          </a:endParaRPr>
        </a:p>
      </dgm:t>
    </dgm:pt>
    <dgm:pt modelId="{CBADA1F3-CA7D-4DA1-AEE0-000CD23ABBEE}" type="parTrans" cxnId="{1EB0E57D-60C1-475E-B385-E9915431800A}">
      <dgm:prSet/>
      <dgm:spPr/>
      <dgm:t>
        <a:bodyPr/>
        <a:lstStyle/>
        <a:p>
          <a:endParaRPr lang="en-US"/>
        </a:p>
      </dgm:t>
    </dgm:pt>
    <dgm:pt modelId="{7DD945E5-D106-4BEF-982B-238DB29B11D8}" type="sibTrans" cxnId="{1EB0E57D-60C1-475E-B385-E9915431800A}">
      <dgm:prSet/>
      <dgm:spPr/>
      <dgm:t>
        <a:bodyPr/>
        <a:lstStyle/>
        <a:p>
          <a:endParaRPr lang="en-US"/>
        </a:p>
      </dgm:t>
    </dgm:pt>
    <dgm:pt modelId="{7C6C064A-B20F-44AD-BC3B-2C138142245B}">
      <dgm:prSet phldrT="[Text]"/>
      <dgm:spPr>
        <a:noFill/>
        <a:ln>
          <a:solidFill>
            <a:schemeClr val="tx1"/>
          </a:solidFill>
        </a:ln>
      </dgm:spPr>
      <dgm:t>
        <a:bodyPr/>
        <a:lstStyle/>
        <a:p>
          <a:r>
            <a:rPr lang="fa-IR" dirty="0" smtClean="0">
              <a:solidFill>
                <a:schemeClr val="tx1"/>
              </a:solidFill>
              <a:cs typeface="B Nazanin" pitchFamily="2" charset="-78"/>
            </a:rPr>
            <a:t>افزودنی‌ها</a:t>
          </a:r>
          <a:endParaRPr lang="en-US" dirty="0">
            <a:solidFill>
              <a:schemeClr val="tx1"/>
            </a:solidFill>
            <a:cs typeface="B Nazanin" pitchFamily="2" charset="-78"/>
          </a:endParaRPr>
        </a:p>
      </dgm:t>
    </dgm:pt>
    <dgm:pt modelId="{DD375B51-EB65-466E-8E44-4D6FA18C98F8}" type="parTrans" cxnId="{F853F103-9765-4833-81D3-6D53FC8B5754}">
      <dgm:prSet/>
      <dgm:spPr/>
      <dgm:t>
        <a:bodyPr/>
        <a:lstStyle/>
        <a:p>
          <a:endParaRPr lang="en-US"/>
        </a:p>
      </dgm:t>
    </dgm:pt>
    <dgm:pt modelId="{6776C095-05BF-480E-B7A7-AD65410B994F}" type="sibTrans" cxnId="{F853F103-9765-4833-81D3-6D53FC8B5754}">
      <dgm:prSet/>
      <dgm:spPr/>
      <dgm:t>
        <a:bodyPr/>
        <a:lstStyle/>
        <a:p>
          <a:endParaRPr lang="en-US"/>
        </a:p>
      </dgm:t>
    </dgm:pt>
    <dgm:pt modelId="{AF4C63F9-6E4A-4931-8B6E-D9AD2C8E49BF}" type="pres">
      <dgm:prSet presAssocID="{0469F96F-DE1C-4B14-AF0E-9BD6B5D3C89B}" presName="Name0" presStyleCnt="0">
        <dgm:presLayoutVars>
          <dgm:dir val="rev"/>
          <dgm:animLvl val="lvl"/>
          <dgm:resizeHandles val="exact"/>
        </dgm:presLayoutVars>
      </dgm:prSet>
      <dgm:spPr/>
    </dgm:pt>
    <dgm:pt modelId="{2A0DEE3F-B89C-495D-B54D-CA76B36020B3}" type="pres">
      <dgm:prSet presAssocID="{53BAF4D4-DDBD-47D8-9A6F-6797739A6A73}" presName="parTxOnly" presStyleLbl="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D52A69D-E167-41CA-B6D5-CEF7EEAAF2C3}" type="pres">
      <dgm:prSet presAssocID="{57FE275E-F6AC-4179-A11C-AEA032ACE010}" presName="parTxOnlySpace" presStyleCnt="0"/>
      <dgm:spPr/>
    </dgm:pt>
    <dgm:pt modelId="{615AC0F5-6DC7-4068-8EE6-2145101BE39F}" type="pres">
      <dgm:prSet presAssocID="{059630C1-2369-461C-BD79-6F29EB44B31C}" presName="parTxOnly" presStyleLbl="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53AA3EC-8807-4A91-A52E-08606CB46985}" type="pres">
      <dgm:prSet presAssocID="{7DD945E5-D106-4BEF-982B-238DB29B11D8}" presName="parTxOnlySpace" presStyleCnt="0"/>
      <dgm:spPr/>
    </dgm:pt>
    <dgm:pt modelId="{E8A1D17B-C43A-47EF-BE40-2837C2904CD5}" type="pres">
      <dgm:prSet presAssocID="{7C6C064A-B20F-44AD-BC3B-2C138142245B}" presName="parTxOnly" presStyleLbl="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7744A25E-E893-4D01-90F2-E2BB3042172D}" type="presOf" srcId="{059630C1-2369-461C-BD79-6F29EB44B31C}" destId="{615AC0F5-6DC7-4068-8EE6-2145101BE39F}" srcOrd="0" destOrd="0" presId="urn:microsoft.com/office/officeart/2005/8/layout/chevron1"/>
    <dgm:cxn modelId="{F853F103-9765-4833-81D3-6D53FC8B5754}" srcId="{0469F96F-DE1C-4B14-AF0E-9BD6B5D3C89B}" destId="{7C6C064A-B20F-44AD-BC3B-2C138142245B}" srcOrd="2" destOrd="0" parTransId="{DD375B51-EB65-466E-8E44-4D6FA18C98F8}" sibTransId="{6776C095-05BF-480E-B7A7-AD65410B994F}"/>
    <dgm:cxn modelId="{1EB0E57D-60C1-475E-B385-E9915431800A}" srcId="{0469F96F-DE1C-4B14-AF0E-9BD6B5D3C89B}" destId="{059630C1-2369-461C-BD79-6F29EB44B31C}" srcOrd="1" destOrd="0" parTransId="{CBADA1F3-CA7D-4DA1-AEE0-000CD23ABBEE}" sibTransId="{7DD945E5-D106-4BEF-982B-238DB29B11D8}"/>
    <dgm:cxn modelId="{F91CBADA-04F1-4885-BA1B-F2148DD9D428}" type="presOf" srcId="{7C6C064A-B20F-44AD-BC3B-2C138142245B}" destId="{E8A1D17B-C43A-47EF-BE40-2837C2904CD5}" srcOrd="0" destOrd="0" presId="urn:microsoft.com/office/officeart/2005/8/layout/chevron1"/>
    <dgm:cxn modelId="{9992FD39-017F-430B-A4CC-C4472D8C7BE3}" type="presOf" srcId="{0469F96F-DE1C-4B14-AF0E-9BD6B5D3C89B}" destId="{AF4C63F9-6E4A-4931-8B6E-D9AD2C8E49BF}" srcOrd="0" destOrd="0" presId="urn:microsoft.com/office/officeart/2005/8/layout/chevron1"/>
    <dgm:cxn modelId="{43BFC983-19DD-44F1-A039-2AEA46A421C2}" srcId="{0469F96F-DE1C-4B14-AF0E-9BD6B5D3C89B}" destId="{53BAF4D4-DDBD-47D8-9A6F-6797739A6A73}" srcOrd="0" destOrd="0" parTransId="{B82D6589-13F3-4D80-BA67-6300C7850961}" sibTransId="{57FE275E-F6AC-4179-A11C-AEA032ACE010}"/>
    <dgm:cxn modelId="{4BDCBD5B-5A65-4040-A62F-260D0303ABAF}" type="presOf" srcId="{53BAF4D4-DDBD-47D8-9A6F-6797739A6A73}" destId="{2A0DEE3F-B89C-495D-B54D-CA76B36020B3}" srcOrd="0" destOrd="0" presId="urn:microsoft.com/office/officeart/2005/8/layout/chevron1"/>
    <dgm:cxn modelId="{C5A2F1E4-4BFC-414E-8FDE-A9A0B3E72B02}" type="presParOf" srcId="{AF4C63F9-6E4A-4931-8B6E-D9AD2C8E49BF}" destId="{2A0DEE3F-B89C-495D-B54D-CA76B36020B3}" srcOrd="0" destOrd="0" presId="urn:microsoft.com/office/officeart/2005/8/layout/chevron1"/>
    <dgm:cxn modelId="{7C557FA7-2EAD-4023-9DDB-6313C1404F57}" type="presParOf" srcId="{AF4C63F9-6E4A-4931-8B6E-D9AD2C8E49BF}" destId="{0D52A69D-E167-41CA-B6D5-CEF7EEAAF2C3}" srcOrd="1" destOrd="0" presId="urn:microsoft.com/office/officeart/2005/8/layout/chevron1"/>
    <dgm:cxn modelId="{8AC02734-C681-4317-B600-FADBEC6EFBCF}" type="presParOf" srcId="{AF4C63F9-6E4A-4931-8B6E-D9AD2C8E49BF}" destId="{615AC0F5-6DC7-4068-8EE6-2145101BE39F}" srcOrd="2" destOrd="0" presId="urn:microsoft.com/office/officeart/2005/8/layout/chevron1"/>
    <dgm:cxn modelId="{BC2A56FF-A79E-4063-898B-22A158C06793}" type="presParOf" srcId="{AF4C63F9-6E4A-4931-8B6E-D9AD2C8E49BF}" destId="{353AA3EC-8807-4A91-A52E-08606CB46985}" srcOrd="3" destOrd="0" presId="urn:microsoft.com/office/officeart/2005/8/layout/chevron1"/>
    <dgm:cxn modelId="{C6AC6B65-8259-4109-BF2F-F401FFBB4AEB}" type="presParOf" srcId="{AF4C63F9-6E4A-4931-8B6E-D9AD2C8E49BF}" destId="{E8A1D17B-C43A-47EF-BE40-2837C2904CD5}" srcOrd="4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0.xml><?xml version="1.0" encoding="utf-8"?>
<dgm:dataModel xmlns:dgm="http://schemas.openxmlformats.org/drawingml/2006/diagram" xmlns:a="http://schemas.openxmlformats.org/drawingml/2006/main">
  <dgm:ptLst>
    <dgm:pt modelId="{A7A0D21C-3D4C-4F8A-ADC0-8AB7AB9707B6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3A1B0828-BFFB-4063-A15A-4EBC36B467AF}">
      <dgm:prSet phldrT="[Text]"/>
      <dgm:spPr/>
      <dgm:t>
        <a:bodyPr/>
        <a:lstStyle/>
        <a:p>
          <a:pPr rtl="1"/>
          <a:endParaRPr lang="fa-IR" b="1" dirty="0" smtClean="0">
            <a:cs typeface="B Nazanin" panose="00000400000000000000" pitchFamily="2" charset="-78"/>
          </a:endParaRPr>
        </a:p>
        <a:p>
          <a:pPr rtl="1"/>
          <a:r>
            <a:rPr lang="fa-IR" b="1" dirty="0" smtClean="0">
              <a:cs typeface="B Nazanin" panose="00000400000000000000" pitchFamily="2" charset="-78"/>
            </a:rPr>
            <a:t>ویژگی‌هایی عمومی مورد نیاز </a:t>
          </a:r>
          <a:endParaRPr lang="en-US" b="1" dirty="0">
            <a:cs typeface="B Nazanin" panose="00000400000000000000" pitchFamily="2" charset="-78"/>
          </a:endParaRPr>
        </a:p>
      </dgm:t>
    </dgm:pt>
    <dgm:pt modelId="{480738BB-010E-4299-8A81-AEA28A1BB3D3}" type="parTrans" cxnId="{2B2C17A5-7C9F-44F8-A6D0-F4F1BC792A39}">
      <dgm:prSet/>
      <dgm:spPr/>
      <dgm:t>
        <a:bodyPr/>
        <a:lstStyle/>
        <a:p>
          <a:endParaRPr lang="en-US"/>
        </a:p>
      </dgm:t>
    </dgm:pt>
    <dgm:pt modelId="{37B3FB70-3D23-4099-B716-FCF9BE69C343}" type="sibTrans" cxnId="{2B2C17A5-7C9F-44F8-A6D0-F4F1BC792A39}">
      <dgm:prSet/>
      <dgm:spPr/>
      <dgm:t>
        <a:bodyPr/>
        <a:lstStyle/>
        <a:p>
          <a:endParaRPr lang="en-US"/>
        </a:p>
      </dgm:t>
    </dgm:pt>
    <dgm:pt modelId="{F7578FF4-42F4-4ACF-A0FD-64F02E60B2E8}">
      <dgm:prSet phldrT="[Text]" custT="1"/>
      <dgm:spPr/>
      <dgm:t>
        <a:bodyPr/>
        <a:lstStyle/>
        <a:p>
          <a:pPr rtl="1"/>
          <a:r>
            <a:rPr lang="fa-IR" sz="2800" b="1" dirty="0" smtClean="0">
              <a:cs typeface="B Nazanin" panose="00000400000000000000" pitchFamily="2" charset="-78"/>
            </a:rPr>
            <a:t>دمای </a:t>
          </a:r>
          <a:r>
            <a:rPr lang="en-US" sz="2800" b="1" dirty="0" err="1" smtClean="0">
              <a:cs typeface="+mj-cs"/>
            </a:rPr>
            <a:t>Tg</a:t>
          </a:r>
          <a:r>
            <a:rPr lang="fa-IR" sz="2800" b="1" dirty="0" smtClean="0">
              <a:cs typeface="+mj-cs"/>
            </a:rPr>
            <a:t> </a:t>
          </a:r>
          <a:r>
            <a:rPr lang="fa-IR" sz="2800" b="1" dirty="0" smtClean="0">
              <a:cs typeface="B Nazanin" panose="00000400000000000000" pitchFamily="2" charset="-78"/>
            </a:rPr>
            <a:t>پایین‌تر از دمای محیط</a:t>
          </a:r>
          <a:endParaRPr lang="en-US" sz="2800" b="1" dirty="0">
            <a:cs typeface="B Nazanin" panose="00000400000000000000" pitchFamily="2" charset="-78"/>
          </a:endParaRPr>
        </a:p>
      </dgm:t>
    </dgm:pt>
    <dgm:pt modelId="{40A490E2-C6C8-4A4C-8C5B-7C99A18F3DBD}" type="parTrans" cxnId="{364906C2-F378-44B5-92E1-BC54D782E2D9}">
      <dgm:prSet/>
      <dgm:spPr/>
      <dgm:t>
        <a:bodyPr/>
        <a:lstStyle/>
        <a:p>
          <a:endParaRPr lang="en-US"/>
        </a:p>
      </dgm:t>
    </dgm:pt>
    <dgm:pt modelId="{3967B43F-9C46-4FEA-AAA3-ED689494208E}" type="sibTrans" cxnId="{364906C2-F378-44B5-92E1-BC54D782E2D9}">
      <dgm:prSet/>
      <dgm:spPr/>
      <dgm:t>
        <a:bodyPr/>
        <a:lstStyle/>
        <a:p>
          <a:endParaRPr lang="en-US"/>
        </a:p>
      </dgm:t>
    </dgm:pt>
    <dgm:pt modelId="{27ECCEB1-6DE3-43F8-A6BF-57BF1D11DC69}">
      <dgm:prSet phldrT="[Text]" custT="1"/>
      <dgm:spPr/>
      <dgm:t>
        <a:bodyPr/>
        <a:lstStyle/>
        <a:p>
          <a:pPr rtl="1"/>
          <a:r>
            <a:rPr lang="fa-IR" sz="2800" b="1" dirty="0" smtClean="0">
              <a:cs typeface="B Nazanin" panose="00000400000000000000" pitchFamily="2" charset="-78"/>
            </a:rPr>
            <a:t>عملکرد مناسب در درصد پایین </a:t>
          </a:r>
          <a:endParaRPr lang="en-US" sz="2800" b="1" dirty="0">
            <a:cs typeface="B Nazanin" panose="00000400000000000000" pitchFamily="2" charset="-78"/>
          </a:endParaRPr>
        </a:p>
      </dgm:t>
    </dgm:pt>
    <dgm:pt modelId="{C4F028A8-9F89-406A-88E2-D30B6C07D207}" type="parTrans" cxnId="{3A62EE54-22EE-4F58-850C-95EA31B1A343}">
      <dgm:prSet/>
      <dgm:spPr/>
      <dgm:t>
        <a:bodyPr/>
        <a:lstStyle/>
        <a:p>
          <a:endParaRPr lang="en-US"/>
        </a:p>
      </dgm:t>
    </dgm:pt>
    <dgm:pt modelId="{EA97F2CA-C03E-4673-B7E4-B09416BC7BE2}" type="sibTrans" cxnId="{3A62EE54-22EE-4F58-850C-95EA31B1A343}">
      <dgm:prSet/>
      <dgm:spPr/>
      <dgm:t>
        <a:bodyPr/>
        <a:lstStyle/>
        <a:p>
          <a:endParaRPr lang="en-US"/>
        </a:p>
      </dgm:t>
    </dgm:pt>
    <dgm:pt modelId="{470E7085-ABF6-48E0-BA13-E2787DE67335}">
      <dgm:prSet phldrT="[Text]" custT="1"/>
      <dgm:spPr/>
      <dgm:t>
        <a:bodyPr/>
        <a:lstStyle/>
        <a:p>
          <a:pPr rtl="1"/>
          <a:r>
            <a:rPr lang="fa-IR" sz="2800" b="1" dirty="0" smtClean="0">
              <a:cs typeface="B Nazanin" panose="00000400000000000000" pitchFamily="2" charset="-78"/>
            </a:rPr>
            <a:t>توزیع اندازه ذره مناسب </a:t>
          </a:r>
          <a:endParaRPr lang="en-US" sz="2800" b="1" dirty="0">
            <a:cs typeface="B Nazanin" panose="00000400000000000000" pitchFamily="2" charset="-78"/>
          </a:endParaRPr>
        </a:p>
      </dgm:t>
    </dgm:pt>
    <dgm:pt modelId="{5FF356C0-4D1B-48C5-9362-F14FA803E283}" type="parTrans" cxnId="{3EB93EAB-F34A-4BF1-8085-03AD7FB8ADED}">
      <dgm:prSet/>
      <dgm:spPr/>
      <dgm:t>
        <a:bodyPr/>
        <a:lstStyle/>
        <a:p>
          <a:endParaRPr lang="en-US"/>
        </a:p>
      </dgm:t>
    </dgm:pt>
    <dgm:pt modelId="{2086D311-781F-499B-8B46-FED2A8BBC535}" type="sibTrans" cxnId="{3EB93EAB-F34A-4BF1-8085-03AD7FB8ADED}">
      <dgm:prSet/>
      <dgm:spPr/>
      <dgm:t>
        <a:bodyPr/>
        <a:lstStyle/>
        <a:p>
          <a:endParaRPr lang="en-US"/>
        </a:p>
      </dgm:t>
    </dgm:pt>
    <dgm:pt modelId="{9F1AE220-65C0-4C22-9E59-464106F495A7}">
      <dgm:prSet phldrT="[Text]" custT="1"/>
      <dgm:spPr/>
      <dgm:t>
        <a:bodyPr/>
        <a:lstStyle/>
        <a:p>
          <a:pPr rtl="1"/>
          <a:r>
            <a:rPr lang="fa-IR" sz="2800" b="1" dirty="0" smtClean="0">
              <a:cs typeface="B Nazanin" panose="00000400000000000000" pitchFamily="2" charset="-78"/>
            </a:rPr>
            <a:t>چسبندگی مناسب به ماتریس ترموپلاستیک </a:t>
          </a:r>
          <a:endParaRPr lang="en-US" sz="2800" b="1" dirty="0">
            <a:cs typeface="B Nazanin" panose="00000400000000000000" pitchFamily="2" charset="-78"/>
          </a:endParaRPr>
        </a:p>
      </dgm:t>
    </dgm:pt>
    <dgm:pt modelId="{0846F7AC-C7BB-4F52-8AB0-B17AFE3D511A}" type="parTrans" cxnId="{26A03CEA-0786-45A1-8EAD-BD790385AFC8}">
      <dgm:prSet/>
      <dgm:spPr/>
      <dgm:t>
        <a:bodyPr/>
        <a:lstStyle/>
        <a:p>
          <a:endParaRPr lang="en-US"/>
        </a:p>
      </dgm:t>
    </dgm:pt>
    <dgm:pt modelId="{5A4CA7D5-A915-4DE4-9109-EC1174B42601}" type="sibTrans" cxnId="{26A03CEA-0786-45A1-8EAD-BD790385AFC8}">
      <dgm:prSet/>
      <dgm:spPr/>
      <dgm:t>
        <a:bodyPr/>
        <a:lstStyle/>
        <a:p>
          <a:endParaRPr lang="en-US"/>
        </a:p>
      </dgm:t>
    </dgm:pt>
    <dgm:pt modelId="{C0D278F1-5A28-4267-8447-343A732F7F7F}">
      <dgm:prSet phldrT="[Text]" custT="1"/>
      <dgm:spPr/>
      <dgm:t>
        <a:bodyPr/>
        <a:lstStyle/>
        <a:p>
          <a:pPr rtl="1"/>
          <a:r>
            <a:rPr lang="fa-IR" sz="2800" b="1" dirty="0" smtClean="0">
              <a:cs typeface="B Nazanin" panose="00000400000000000000" pitchFamily="2" charset="-78"/>
            </a:rPr>
            <a:t>اندازه ذره بهینه</a:t>
          </a:r>
          <a:endParaRPr lang="en-US" sz="2800" b="1" dirty="0">
            <a:cs typeface="B Nazanin" panose="00000400000000000000" pitchFamily="2" charset="-78"/>
          </a:endParaRPr>
        </a:p>
      </dgm:t>
    </dgm:pt>
    <dgm:pt modelId="{B4C51254-0533-4652-9778-58F8E72284E6}" type="parTrans" cxnId="{57A49761-C348-4153-B864-F8E0D4D3575E}">
      <dgm:prSet/>
      <dgm:spPr/>
      <dgm:t>
        <a:bodyPr/>
        <a:lstStyle/>
        <a:p>
          <a:endParaRPr lang="en-US"/>
        </a:p>
      </dgm:t>
    </dgm:pt>
    <dgm:pt modelId="{E5FAA776-B591-4067-AD3B-41A9D8966260}" type="sibTrans" cxnId="{57A49761-C348-4153-B864-F8E0D4D3575E}">
      <dgm:prSet/>
      <dgm:spPr/>
      <dgm:t>
        <a:bodyPr/>
        <a:lstStyle/>
        <a:p>
          <a:endParaRPr lang="en-US"/>
        </a:p>
      </dgm:t>
    </dgm:pt>
    <dgm:pt modelId="{F31CE2CB-20FF-40D1-BC00-819167C47D4C}">
      <dgm:prSet phldrT="[Text]" custT="1"/>
      <dgm:spPr/>
      <dgm:t>
        <a:bodyPr/>
        <a:lstStyle/>
        <a:p>
          <a:pPr rtl="1"/>
          <a:r>
            <a:rPr lang="fa-IR" sz="2800" b="1" dirty="0" smtClean="0">
              <a:cs typeface="B Nazanin" panose="00000400000000000000" pitchFamily="2" charset="-78"/>
            </a:rPr>
            <a:t>پخش هموژن در ماتریس </a:t>
          </a:r>
          <a:endParaRPr lang="en-US" sz="2800" b="1" dirty="0">
            <a:cs typeface="B Nazanin" panose="00000400000000000000" pitchFamily="2" charset="-78"/>
          </a:endParaRPr>
        </a:p>
      </dgm:t>
    </dgm:pt>
    <dgm:pt modelId="{9CDED481-B63D-4C4B-8301-50CE08BCD61D}" type="parTrans" cxnId="{715945E8-CA4A-4F2B-B52C-0A5F885A5664}">
      <dgm:prSet/>
      <dgm:spPr/>
      <dgm:t>
        <a:bodyPr/>
        <a:lstStyle/>
        <a:p>
          <a:endParaRPr lang="en-US"/>
        </a:p>
      </dgm:t>
    </dgm:pt>
    <dgm:pt modelId="{25605138-04E3-4F65-8ADC-656797BD9EA6}" type="sibTrans" cxnId="{715945E8-CA4A-4F2B-B52C-0A5F885A5664}">
      <dgm:prSet/>
      <dgm:spPr/>
      <dgm:t>
        <a:bodyPr/>
        <a:lstStyle/>
        <a:p>
          <a:endParaRPr lang="en-US"/>
        </a:p>
      </dgm:t>
    </dgm:pt>
    <dgm:pt modelId="{8B1D9FFC-DD6B-49D0-AEDB-F2BDCBC215D9}" type="pres">
      <dgm:prSet presAssocID="{A7A0D21C-3D4C-4F8A-ADC0-8AB7AB9707B6}" presName="vert0" presStyleCnt="0">
        <dgm:presLayoutVars>
          <dgm:dir val="rev"/>
          <dgm:animOne val="branch"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F539B668-A494-45E0-986E-8850827076B3}" type="pres">
      <dgm:prSet presAssocID="{3A1B0828-BFFB-4063-A15A-4EBC36B467AF}" presName="thickLine" presStyleLbl="alignNode1" presStyleIdx="0" presStyleCnt="1"/>
      <dgm:spPr/>
    </dgm:pt>
    <dgm:pt modelId="{B756B0A2-8723-4FEE-9E15-BB815D3542DC}" type="pres">
      <dgm:prSet presAssocID="{3A1B0828-BFFB-4063-A15A-4EBC36B467AF}" presName="horz1" presStyleCnt="0"/>
      <dgm:spPr/>
    </dgm:pt>
    <dgm:pt modelId="{0DB17406-396D-4820-9CEB-98990E33D31D}" type="pres">
      <dgm:prSet presAssocID="{3A1B0828-BFFB-4063-A15A-4EBC36B467AF}" presName="tx1" presStyleLbl="revTx" presStyleIdx="0" presStyleCnt="7"/>
      <dgm:spPr/>
      <dgm:t>
        <a:bodyPr/>
        <a:lstStyle/>
        <a:p>
          <a:endParaRPr lang="en-US"/>
        </a:p>
      </dgm:t>
    </dgm:pt>
    <dgm:pt modelId="{59D3D7B0-0350-42B9-BDF5-87B0373AF566}" type="pres">
      <dgm:prSet presAssocID="{3A1B0828-BFFB-4063-A15A-4EBC36B467AF}" presName="vert1" presStyleCnt="0"/>
      <dgm:spPr/>
    </dgm:pt>
    <dgm:pt modelId="{0B5B5588-1101-4CE9-8D27-B86A3933764E}" type="pres">
      <dgm:prSet presAssocID="{F7578FF4-42F4-4ACF-A0FD-64F02E60B2E8}" presName="vertSpace2a" presStyleCnt="0"/>
      <dgm:spPr/>
    </dgm:pt>
    <dgm:pt modelId="{7632A357-E1F1-4355-831C-258324903DAB}" type="pres">
      <dgm:prSet presAssocID="{F7578FF4-42F4-4ACF-A0FD-64F02E60B2E8}" presName="horz2" presStyleCnt="0"/>
      <dgm:spPr/>
    </dgm:pt>
    <dgm:pt modelId="{28BA0643-681B-4209-B25E-CE62ABF55485}" type="pres">
      <dgm:prSet presAssocID="{F7578FF4-42F4-4ACF-A0FD-64F02E60B2E8}" presName="horzSpace2" presStyleCnt="0"/>
      <dgm:spPr/>
    </dgm:pt>
    <dgm:pt modelId="{665B4256-03B5-4286-95CE-340E5F24EA6C}" type="pres">
      <dgm:prSet presAssocID="{F7578FF4-42F4-4ACF-A0FD-64F02E60B2E8}" presName="tx2" presStyleLbl="revTx" presStyleIdx="1" presStyleCnt="7"/>
      <dgm:spPr/>
      <dgm:t>
        <a:bodyPr/>
        <a:lstStyle/>
        <a:p>
          <a:endParaRPr lang="en-US"/>
        </a:p>
      </dgm:t>
    </dgm:pt>
    <dgm:pt modelId="{1221D430-15D0-4727-8601-55CF220BB28B}" type="pres">
      <dgm:prSet presAssocID="{F7578FF4-42F4-4ACF-A0FD-64F02E60B2E8}" presName="vert2" presStyleCnt="0"/>
      <dgm:spPr/>
    </dgm:pt>
    <dgm:pt modelId="{127FCBDB-C666-46D8-9CB3-133BC65AB1FB}" type="pres">
      <dgm:prSet presAssocID="{F7578FF4-42F4-4ACF-A0FD-64F02E60B2E8}" presName="thinLine2b" presStyleLbl="callout" presStyleIdx="0" presStyleCnt="6"/>
      <dgm:spPr/>
    </dgm:pt>
    <dgm:pt modelId="{391834FA-C01B-4713-9CB3-D874BACACFAC}" type="pres">
      <dgm:prSet presAssocID="{F7578FF4-42F4-4ACF-A0FD-64F02E60B2E8}" presName="vertSpace2b" presStyleCnt="0"/>
      <dgm:spPr/>
    </dgm:pt>
    <dgm:pt modelId="{C82F430D-EAF1-4589-9C07-8CAB6F6ADE2F}" type="pres">
      <dgm:prSet presAssocID="{27ECCEB1-6DE3-43F8-A6BF-57BF1D11DC69}" presName="horz2" presStyleCnt="0"/>
      <dgm:spPr/>
    </dgm:pt>
    <dgm:pt modelId="{7E5988B8-7168-48E2-824E-685EC0904D02}" type="pres">
      <dgm:prSet presAssocID="{27ECCEB1-6DE3-43F8-A6BF-57BF1D11DC69}" presName="horzSpace2" presStyleCnt="0"/>
      <dgm:spPr/>
    </dgm:pt>
    <dgm:pt modelId="{61DA55A7-9808-409D-BBCB-10BCA95EC7F9}" type="pres">
      <dgm:prSet presAssocID="{27ECCEB1-6DE3-43F8-A6BF-57BF1D11DC69}" presName="tx2" presStyleLbl="revTx" presStyleIdx="2" presStyleCnt="7"/>
      <dgm:spPr/>
      <dgm:t>
        <a:bodyPr/>
        <a:lstStyle/>
        <a:p>
          <a:endParaRPr lang="en-US"/>
        </a:p>
      </dgm:t>
    </dgm:pt>
    <dgm:pt modelId="{B4C7321A-A9CD-4208-A50C-BF9DBF6990FD}" type="pres">
      <dgm:prSet presAssocID="{27ECCEB1-6DE3-43F8-A6BF-57BF1D11DC69}" presName="vert2" presStyleCnt="0"/>
      <dgm:spPr/>
    </dgm:pt>
    <dgm:pt modelId="{66FDB8FB-CF89-43F0-9C32-C7EC252F73E0}" type="pres">
      <dgm:prSet presAssocID="{27ECCEB1-6DE3-43F8-A6BF-57BF1D11DC69}" presName="thinLine2b" presStyleLbl="callout" presStyleIdx="1" presStyleCnt="6"/>
      <dgm:spPr/>
    </dgm:pt>
    <dgm:pt modelId="{F5E18329-FFE9-4D5B-813B-5BD47DDBB1AC}" type="pres">
      <dgm:prSet presAssocID="{27ECCEB1-6DE3-43F8-A6BF-57BF1D11DC69}" presName="vertSpace2b" presStyleCnt="0"/>
      <dgm:spPr/>
    </dgm:pt>
    <dgm:pt modelId="{A4E2A373-0EF0-4931-A56D-06D6968D4D32}" type="pres">
      <dgm:prSet presAssocID="{C0D278F1-5A28-4267-8447-343A732F7F7F}" presName="horz2" presStyleCnt="0"/>
      <dgm:spPr/>
    </dgm:pt>
    <dgm:pt modelId="{C2A9AE46-8E01-47EB-8791-09FD1F8CD82A}" type="pres">
      <dgm:prSet presAssocID="{C0D278F1-5A28-4267-8447-343A732F7F7F}" presName="horzSpace2" presStyleCnt="0"/>
      <dgm:spPr/>
    </dgm:pt>
    <dgm:pt modelId="{AFCD5879-C515-4B45-983C-BBAE5A5402B6}" type="pres">
      <dgm:prSet presAssocID="{C0D278F1-5A28-4267-8447-343A732F7F7F}" presName="tx2" presStyleLbl="revTx" presStyleIdx="3" presStyleCnt="7"/>
      <dgm:spPr/>
      <dgm:t>
        <a:bodyPr/>
        <a:lstStyle/>
        <a:p>
          <a:endParaRPr lang="en-US"/>
        </a:p>
      </dgm:t>
    </dgm:pt>
    <dgm:pt modelId="{EA41AD38-DCA0-45D3-858B-62F54C9CBA33}" type="pres">
      <dgm:prSet presAssocID="{C0D278F1-5A28-4267-8447-343A732F7F7F}" presName="vert2" presStyleCnt="0"/>
      <dgm:spPr/>
    </dgm:pt>
    <dgm:pt modelId="{5D9BB148-6C56-489B-A062-187AE1C81708}" type="pres">
      <dgm:prSet presAssocID="{C0D278F1-5A28-4267-8447-343A732F7F7F}" presName="thinLine2b" presStyleLbl="callout" presStyleIdx="2" presStyleCnt="6"/>
      <dgm:spPr/>
    </dgm:pt>
    <dgm:pt modelId="{DC0DD71A-05C7-481B-96C2-BE152C3AC618}" type="pres">
      <dgm:prSet presAssocID="{C0D278F1-5A28-4267-8447-343A732F7F7F}" presName="vertSpace2b" presStyleCnt="0"/>
      <dgm:spPr/>
    </dgm:pt>
    <dgm:pt modelId="{0FEBEA4F-61CA-4233-8534-1498E259C79D}" type="pres">
      <dgm:prSet presAssocID="{470E7085-ABF6-48E0-BA13-E2787DE67335}" presName="horz2" presStyleCnt="0"/>
      <dgm:spPr/>
    </dgm:pt>
    <dgm:pt modelId="{95D15175-C827-46F3-BF3A-83D9FA2AB9A2}" type="pres">
      <dgm:prSet presAssocID="{470E7085-ABF6-48E0-BA13-E2787DE67335}" presName="horzSpace2" presStyleCnt="0"/>
      <dgm:spPr/>
    </dgm:pt>
    <dgm:pt modelId="{7C582D0C-0BE4-45F1-9B1F-84DF6CFF38F0}" type="pres">
      <dgm:prSet presAssocID="{470E7085-ABF6-48E0-BA13-E2787DE67335}" presName="tx2" presStyleLbl="revTx" presStyleIdx="4" presStyleCnt="7"/>
      <dgm:spPr/>
      <dgm:t>
        <a:bodyPr/>
        <a:lstStyle/>
        <a:p>
          <a:endParaRPr lang="en-US"/>
        </a:p>
      </dgm:t>
    </dgm:pt>
    <dgm:pt modelId="{1821EECB-7C54-4DA3-9071-1F695C67F2C4}" type="pres">
      <dgm:prSet presAssocID="{470E7085-ABF6-48E0-BA13-E2787DE67335}" presName="vert2" presStyleCnt="0"/>
      <dgm:spPr/>
    </dgm:pt>
    <dgm:pt modelId="{5E1967F4-EAEA-43E8-A6D9-179AE412B224}" type="pres">
      <dgm:prSet presAssocID="{470E7085-ABF6-48E0-BA13-E2787DE67335}" presName="thinLine2b" presStyleLbl="callout" presStyleIdx="3" presStyleCnt="6"/>
      <dgm:spPr/>
    </dgm:pt>
    <dgm:pt modelId="{1F2C06FC-AB8F-4CC1-AD59-FC66CFAEF969}" type="pres">
      <dgm:prSet presAssocID="{470E7085-ABF6-48E0-BA13-E2787DE67335}" presName="vertSpace2b" presStyleCnt="0"/>
      <dgm:spPr/>
    </dgm:pt>
    <dgm:pt modelId="{6B5CE8DA-32BC-4EA6-A233-25DCCC62D4ED}" type="pres">
      <dgm:prSet presAssocID="{F31CE2CB-20FF-40D1-BC00-819167C47D4C}" presName="horz2" presStyleCnt="0"/>
      <dgm:spPr/>
    </dgm:pt>
    <dgm:pt modelId="{05FD3702-A119-4BBB-B5AE-EFD28EBEC318}" type="pres">
      <dgm:prSet presAssocID="{F31CE2CB-20FF-40D1-BC00-819167C47D4C}" presName="horzSpace2" presStyleCnt="0"/>
      <dgm:spPr/>
    </dgm:pt>
    <dgm:pt modelId="{8712A12B-A9F1-4F1D-A31B-9188A307E788}" type="pres">
      <dgm:prSet presAssocID="{F31CE2CB-20FF-40D1-BC00-819167C47D4C}" presName="tx2" presStyleLbl="revTx" presStyleIdx="5" presStyleCnt="7"/>
      <dgm:spPr/>
      <dgm:t>
        <a:bodyPr/>
        <a:lstStyle/>
        <a:p>
          <a:endParaRPr lang="en-US"/>
        </a:p>
      </dgm:t>
    </dgm:pt>
    <dgm:pt modelId="{7FBC0A9C-4238-4708-A435-B66FDFF0170B}" type="pres">
      <dgm:prSet presAssocID="{F31CE2CB-20FF-40D1-BC00-819167C47D4C}" presName="vert2" presStyleCnt="0"/>
      <dgm:spPr/>
    </dgm:pt>
    <dgm:pt modelId="{628289EF-983B-42A2-AC56-ED1660A06534}" type="pres">
      <dgm:prSet presAssocID="{F31CE2CB-20FF-40D1-BC00-819167C47D4C}" presName="thinLine2b" presStyleLbl="callout" presStyleIdx="4" presStyleCnt="6"/>
      <dgm:spPr/>
    </dgm:pt>
    <dgm:pt modelId="{C9BAB30E-EA36-477F-8DE9-8A9227F024A3}" type="pres">
      <dgm:prSet presAssocID="{F31CE2CB-20FF-40D1-BC00-819167C47D4C}" presName="vertSpace2b" presStyleCnt="0"/>
      <dgm:spPr/>
    </dgm:pt>
    <dgm:pt modelId="{E5F08DAB-1FF4-4C6F-ADC2-555A6148CA1B}" type="pres">
      <dgm:prSet presAssocID="{9F1AE220-65C0-4C22-9E59-464106F495A7}" presName="horz2" presStyleCnt="0"/>
      <dgm:spPr/>
    </dgm:pt>
    <dgm:pt modelId="{8B40291D-35EF-4F93-9506-F31A02CB2133}" type="pres">
      <dgm:prSet presAssocID="{9F1AE220-65C0-4C22-9E59-464106F495A7}" presName="horzSpace2" presStyleCnt="0"/>
      <dgm:spPr/>
    </dgm:pt>
    <dgm:pt modelId="{629620AF-D97C-4956-8272-166E6C79205B}" type="pres">
      <dgm:prSet presAssocID="{9F1AE220-65C0-4C22-9E59-464106F495A7}" presName="tx2" presStyleLbl="revTx" presStyleIdx="6" presStyleCnt="7"/>
      <dgm:spPr/>
      <dgm:t>
        <a:bodyPr/>
        <a:lstStyle/>
        <a:p>
          <a:endParaRPr lang="en-US"/>
        </a:p>
      </dgm:t>
    </dgm:pt>
    <dgm:pt modelId="{85694E78-A6F2-4858-8FA8-31F154CBCED6}" type="pres">
      <dgm:prSet presAssocID="{9F1AE220-65C0-4C22-9E59-464106F495A7}" presName="vert2" presStyleCnt="0"/>
      <dgm:spPr/>
    </dgm:pt>
    <dgm:pt modelId="{E2B2F72D-521D-4489-BA89-535DBFD21BB4}" type="pres">
      <dgm:prSet presAssocID="{9F1AE220-65C0-4C22-9E59-464106F495A7}" presName="thinLine2b" presStyleLbl="callout" presStyleIdx="5" presStyleCnt="6"/>
      <dgm:spPr/>
    </dgm:pt>
    <dgm:pt modelId="{F2CCB497-0DA4-419A-8F9A-86ED1E451049}" type="pres">
      <dgm:prSet presAssocID="{9F1AE220-65C0-4C22-9E59-464106F495A7}" presName="vertSpace2b" presStyleCnt="0"/>
      <dgm:spPr/>
    </dgm:pt>
  </dgm:ptLst>
  <dgm:cxnLst>
    <dgm:cxn modelId="{3C4F6878-A3ED-43C1-9CC0-CD76B08929DE}" type="presOf" srcId="{F7578FF4-42F4-4ACF-A0FD-64F02E60B2E8}" destId="{665B4256-03B5-4286-95CE-340E5F24EA6C}" srcOrd="0" destOrd="0" presId="urn:microsoft.com/office/officeart/2008/layout/LinedList"/>
    <dgm:cxn modelId="{715945E8-CA4A-4F2B-B52C-0A5F885A5664}" srcId="{3A1B0828-BFFB-4063-A15A-4EBC36B467AF}" destId="{F31CE2CB-20FF-40D1-BC00-819167C47D4C}" srcOrd="4" destOrd="0" parTransId="{9CDED481-B63D-4C4B-8301-50CE08BCD61D}" sibTransId="{25605138-04E3-4F65-8ADC-656797BD9EA6}"/>
    <dgm:cxn modelId="{304BAEF5-BC1E-47CE-89B2-2B9282C5A125}" type="presOf" srcId="{F31CE2CB-20FF-40D1-BC00-819167C47D4C}" destId="{8712A12B-A9F1-4F1D-A31B-9188A307E788}" srcOrd="0" destOrd="0" presId="urn:microsoft.com/office/officeart/2008/layout/LinedList"/>
    <dgm:cxn modelId="{2B2C17A5-7C9F-44F8-A6D0-F4F1BC792A39}" srcId="{A7A0D21C-3D4C-4F8A-ADC0-8AB7AB9707B6}" destId="{3A1B0828-BFFB-4063-A15A-4EBC36B467AF}" srcOrd="0" destOrd="0" parTransId="{480738BB-010E-4299-8A81-AEA28A1BB3D3}" sibTransId="{37B3FB70-3D23-4099-B716-FCF9BE69C343}"/>
    <dgm:cxn modelId="{34E629F1-2001-4FE7-AF5E-03FE65A85681}" type="presOf" srcId="{470E7085-ABF6-48E0-BA13-E2787DE67335}" destId="{7C582D0C-0BE4-45F1-9B1F-84DF6CFF38F0}" srcOrd="0" destOrd="0" presId="urn:microsoft.com/office/officeart/2008/layout/LinedList"/>
    <dgm:cxn modelId="{3EB93EAB-F34A-4BF1-8085-03AD7FB8ADED}" srcId="{3A1B0828-BFFB-4063-A15A-4EBC36B467AF}" destId="{470E7085-ABF6-48E0-BA13-E2787DE67335}" srcOrd="3" destOrd="0" parTransId="{5FF356C0-4D1B-48C5-9362-F14FA803E283}" sibTransId="{2086D311-781F-499B-8B46-FED2A8BBC535}"/>
    <dgm:cxn modelId="{26A03CEA-0786-45A1-8EAD-BD790385AFC8}" srcId="{3A1B0828-BFFB-4063-A15A-4EBC36B467AF}" destId="{9F1AE220-65C0-4C22-9E59-464106F495A7}" srcOrd="5" destOrd="0" parTransId="{0846F7AC-C7BB-4F52-8AB0-B17AFE3D511A}" sibTransId="{5A4CA7D5-A915-4DE4-9109-EC1174B42601}"/>
    <dgm:cxn modelId="{FD38F8E5-8BF4-4877-9995-9978C23DD7D6}" type="presOf" srcId="{9F1AE220-65C0-4C22-9E59-464106F495A7}" destId="{629620AF-D97C-4956-8272-166E6C79205B}" srcOrd="0" destOrd="0" presId="urn:microsoft.com/office/officeart/2008/layout/LinedList"/>
    <dgm:cxn modelId="{6DA0ACFD-F932-4B93-9769-A405B6EEA127}" type="presOf" srcId="{C0D278F1-5A28-4267-8447-343A732F7F7F}" destId="{AFCD5879-C515-4B45-983C-BBAE5A5402B6}" srcOrd="0" destOrd="0" presId="urn:microsoft.com/office/officeart/2008/layout/LinedList"/>
    <dgm:cxn modelId="{364906C2-F378-44B5-92E1-BC54D782E2D9}" srcId="{3A1B0828-BFFB-4063-A15A-4EBC36B467AF}" destId="{F7578FF4-42F4-4ACF-A0FD-64F02E60B2E8}" srcOrd="0" destOrd="0" parTransId="{40A490E2-C6C8-4A4C-8C5B-7C99A18F3DBD}" sibTransId="{3967B43F-9C46-4FEA-AAA3-ED689494208E}"/>
    <dgm:cxn modelId="{32741098-60D9-4519-90DB-42A34E5D4EC4}" type="presOf" srcId="{3A1B0828-BFFB-4063-A15A-4EBC36B467AF}" destId="{0DB17406-396D-4820-9CEB-98990E33D31D}" srcOrd="0" destOrd="0" presId="urn:microsoft.com/office/officeart/2008/layout/LinedList"/>
    <dgm:cxn modelId="{57A49761-C348-4153-B864-F8E0D4D3575E}" srcId="{3A1B0828-BFFB-4063-A15A-4EBC36B467AF}" destId="{C0D278F1-5A28-4267-8447-343A732F7F7F}" srcOrd="2" destOrd="0" parTransId="{B4C51254-0533-4652-9778-58F8E72284E6}" sibTransId="{E5FAA776-B591-4067-AD3B-41A9D8966260}"/>
    <dgm:cxn modelId="{775609B4-6449-4CC6-8985-A44EF6EF3B82}" type="presOf" srcId="{A7A0D21C-3D4C-4F8A-ADC0-8AB7AB9707B6}" destId="{8B1D9FFC-DD6B-49D0-AEDB-F2BDCBC215D9}" srcOrd="0" destOrd="0" presId="urn:microsoft.com/office/officeart/2008/layout/LinedList"/>
    <dgm:cxn modelId="{3A62EE54-22EE-4F58-850C-95EA31B1A343}" srcId="{3A1B0828-BFFB-4063-A15A-4EBC36B467AF}" destId="{27ECCEB1-6DE3-43F8-A6BF-57BF1D11DC69}" srcOrd="1" destOrd="0" parTransId="{C4F028A8-9F89-406A-88E2-D30B6C07D207}" sibTransId="{EA97F2CA-C03E-4673-B7E4-B09416BC7BE2}"/>
    <dgm:cxn modelId="{37D7A093-0EFA-420F-B3DA-C7292E2D5C74}" type="presOf" srcId="{27ECCEB1-6DE3-43F8-A6BF-57BF1D11DC69}" destId="{61DA55A7-9808-409D-BBCB-10BCA95EC7F9}" srcOrd="0" destOrd="0" presId="urn:microsoft.com/office/officeart/2008/layout/LinedList"/>
    <dgm:cxn modelId="{8F0039F3-B2BB-4A37-9678-922BFFE2C56E}" type="presParOf" srcId="{8B1D9FFC-DD6B-49D0-AEDB-F2BDCBC215D9}" destId="{F539B668-A494-45E0-986E-8850827076B3}" srcOrd="0" destOrd="0" presId="urn:microsoft.com/office/officeart/2008/layout/LinedList"/>
    <dgm:cxn modelId="{663642A9-E424-4A40-BFE8-F201CEEEFAB4}" type="presParOf" srcId="{8B1D9FFC-DD6B-49D0-AEDB-F2BDCBC215D9}" destId="{B756B0A2-8723-4FEE-9E15-BB815D3542DC}" srcOrd="1" destOrd="0" presId="urn:microsoft.com/office/officeart/2008/layout/LinedList"/>
    <dgm:cxn modelId="{261E6A0E-F6D6-4C3C-9575-6543748784BA}" type="presParOf" srcId="{B756B0A2-8723-4FEE-9E15-BB815D3542DC}" destId="{0DB17406-396D-4820-9CEB-98990E33D31D}" srcOrd="0" destOrd="0" presId="urn:microsoft.com/office/officeart/2008/layout/LinedList"/>
    <dgm:cxn modelId="{F460C440-7B22-4C48-837F-AE3FE66D09DF}" type="presParOf" srcId="{B756B0A2-8723-4FEE-9E15-BB815D3542DC}" destId="{59D3D7B0-0350-42B9-BDF5-87B0373AF566}" srcOrd="1" destOrd="0" presId="urn:microsoft.com/office/officeart/2008/layout/LinedList"/>
    <dgm:cxn modelId="{127487DD-21C7-46BD-A73D-C153C9269EEB}" type="presParOf" srcId="{59D3D7B0-0350-42B9-BDF5-87B0373AF566}" destId="{0B5B5588-1101-4CE9-8D27-B86A3933764E}" srcOrd="0" destOrd="0" presId="urn:microsoft.com/office/officeart/2008/layout/LinedList"/>
    <dgm:cxn modelId="{40F3EC65-6CF0-44A2-B1A7-3E33F709E148}" type="presParOf" srcId="{59D3D7B0-0350-42B9-BDF5-87B0373AF566}" destId="{7632A357-E1F1-4355-831C-258324903DAB}" srcOrd="1" destOrd="0" presId="urn:microsoft.com/office/officeart/2008/layout/LinedList"/>
    <dgm:cxn modelId="{7FA26A50-FDAD-4FBF-B9F0-3C56FB549515}" type="presParOf" srcId="{7632A357-E1F1-4355-831C-258324903DAB}" destId="{28BA0643-681B-4209-B25E-CE62ABF55485}" srcOrd="0" destOrd="0" presId="urn:microsoft.com/office/officeart/2008/layout/LinedList"/>
    <dgm:cxn modelId="{87FE5A74-3E74-403C-8A4C-0CA543E6438B}" type="presParOf" srcId="{7632A357-E1F1-4355-831C-258324903DAB}" destId="{665B4256-03B5-4286-95CE-340E5F24EA6C}" srcOrd="1" destOrd="0" presId="urn:microsoft.com/office/officeart/2008/layout/LinedList"/>
    <dgm:cxn modelId="{617CF8A0-5E9D-4CF6-B855-952F8829781E}" type="presParOf" srcId="{7632A357-E1F1-4355-831C-258324903DAB}" destId="{1221D430-15D0-4727-8601-55CF220BB28B}" srcOrd="2" destOrd="0" presId="urn:microsoft.com/office/officeart/2008/layout/LinedList"/>
    <dgm:cxn modelId="{4668E6E5-02D0-47CF-93F0-6C187C6A95D0}" type="presParOf" srcId="{59D3D7B0-0350-42B9-BDF5-87B0373AF566}" destId="{127FCBDB-C666-46D8-9CB3-133BC65AB1FB}" srcOrd="2" destOrd="0" presId="urn:microsoft.com/office/officeart/2008/layout/LinedList"/>
    <dgm:cxn modelId="{1591C9FB-A571-41A7-930D-6004330930B9}" type="presParOf" srcId="{59D3D7B0-0350-42B9-BDF5-87B0373AF566}" destId="{391834FA-C01B-4713-9CB3-D874BACACFAC}" srcOrd="3" destOrd="0" presId="urn:microsoft.com/office/officeart/2008/layout/LinedList"/>
    <dgm:cxn modelId="{0C0D389D-0918-4EA0-BA3E-78436ED1FF3D}" type="presParOf" srcId="{59D3D7B0-0350-42B9-BDF5-87B0373AF566}" destId="{C82F430D-EAF1-4589-9C07-8CAB6F6ADE2F}" srcOrd="4" destOrd="0" presId="urn:microsoft.com/office/officeart/2008/layout/LinedList"/>
    <dgm:cxn modelId="{800A6929-2F1D-4B52-91D0-81EE5920F485}" type="presParOf" srcId="{C82F430D-EAF1-4589-9C07-8CAB6F6ADE2F}" destId="{7E5988B8-7168-48E2-824E-685EC0904D02}" srcOrd="0" destOrd="0" presId="urn:microsoft.com/office/officeart/2008/layout/LinedList"/>
    <dgm:cxn modelId="{DD7E57FE-F235-4D40-92F2-7D4C5E929CDC}" type="presParOf" srcId="{C82F430D-EAF1-4589-9C07-8CAB6F6ADE2F}" destId="{61DA55A7-9808-409D-BBCB-10BCA95EC7F9}" srcOrd="1" destOrd="0" presId="urn:microsoft.com/office/officeart/2008/layout/LinedList"/>
    <dgm:cxn modelId="{9757655D-95F9-4433-BDDE-2217F1EE45A5}" type="presParOf" srcId="{C82F430D-EAF1-4589-9C07-8CAB6F6ADE2F}" destId="{B4C7321A-A9CD-4208-A50C-BF9DBF6990FD}" srcOrd="2" destOrd="0" presId="urn:microsoft.com/office/officeart/2008/layout/LinedList"/>
    <dgm:cxn modelId="{66A390DF-99AD-44F3-8027-197231498C84}" type="presParOf" srcId="{59D3D7B0-0350-42B9-BDF5-87B0373AF566}" destId="{66FDB8FB-CF89-43F0-9C32-C7EC252F73E0}" srcOrd="5" destOrd="0" presId="urn:microsoft.com/office/officeart/2008/layout/LinedList"/>
    <dgm:cxn modelId="{1F66F0F7-2C92-4730-B0C1-8E15897F575B}" type="presParOf" srcId="{59D3D7B0-0350-42B9-BDF5-87B0373AF566}" destId="{F5E18329-FFE9-4D5B-813B-5BD47DDBB1AC}" srcOrd="6" destOrd="0" presId="urn:microsoft.com/office/officeart/2008/layout/LinedList"/>
    <dgm:cxn modelId="{79744DC4-EE62-46E4-B721-6B9DE82ADBCD}" type="presParOf" srcId="{59D3D7B0-0350-42B9-BDF5-87B0373AF566}" destId="{A4E2A373-0EF0-4931-A56D-06D6968D4D32}" srcOrd="7" destOrd="0" presId="urn:microsoft.com/office/officeart/2008/layout/LinedList"/>
    <dgm:cxn modelId="{C89148FE-9342-4CC2-86E6-D78B0C9B5584}" type="presParOf" srcId="{A4E2A373-0EF0-4931-A56D-06D6968D4D32}" destId="{C2A9AE46-8E01-47EB-8791-09FD1F8CD82A}" srcOrd="0" destOrd="0" presId="urn:microsoft.com/office/officeart/2008/layout/LinedList"/>
    <dgm:cxn modelId="{1B2CC8ED-8254-4CA8-9A8A-660E78C20A5E}" type="presParOf" srcId="{A4E2A373-0EF0-4931-A56D-06D6968D4D32}" destId="{AFCD5879-C515-4B45-983C-BBAE5A5402B6}" srcOrd="1" destOrd="0" presId="urn:microsoft.com/office/officeart/2008/layout/LinedList"/>
    <dgm:cxn modelId="{46AEE999-A321-49A4-A753-34566B47896A}" type="presParOf" srcId="{A4E2A373-0EF0-4931-A56D-06D6968D4D32}" destId="{EA41AD38-DCA0-45D3-858B-62F54C9CBA33}" srcOrd="2" destOrd="0" presId="urn:microsoft.com/office/officeart/2008/layout/LinedList"/>
    <dgm:cxn modelId="{42DDDE9F-2228-4AB2-B3B9-43EF43405B77}" type="presParOf" srcId="{59D3D7B0-0350-42B9-BDF5-87B0373AF566}" destId="{5D9BB148-6C56-489B-A062-187AE1C81708}" srcOrd="8" destOrd="0" presId="urn:microsoft.com/office/officeart/2008/layout/LinedList"/>
    <dgm:cxn modelId="{94CA23C8-CA3C-4BC6-8971-75C786C1C047}" type="presParOf" srcId="{59D3D7B0-0350-42B9-BDF5-87B0373AF566}" destId="{DC0DD71A-05C7-481B-96C2-BE152C3AC618}" srcOrd="9" destOrd="0" presId="urn:microsoft.com/office/officeart/2008/layout/LinedList"/>
    <dgm:cxn modelId="{D3C7B0E6-D3DF-418C-9692-BE9BCE7404FC}" type="presParOf" srcId="{59D3D7B0-0350-42B9-BDF5-87B0373AF566}" destId="{0FEBEA4F-61CA-4233-8534-1498E259C79D}" srcOrd="10" destOrd="0" presId="urn:microsoft.com/office/officeart/2008/layout/LinedList"/>
    <dgm:cxn modelId="{649C54D5-2611-43E7-A930-12EBEB79E914}" type="presParOf" srcId="{0FEBEA4F-61CA-4233-8534-1498E259C79D}" destId="{95D15175-C827-46F3-BF3A-83D9FA2AB9A2}" srcOrd="0" destOrd="0" presId="urn:microsoft.com/office/officeart/2008/layout/LinedList"/>
    <dgm:cxn modelId="{560E2FFF-7F40-4745-99D0-F09C5F5BD27A}" type="presParOf" srcId="{0FEBEA4F-61CA-4233-8534-1498E259C79D}" destId="{7C582D0C-0BE4-45F1-9B1F-84DF6CFF38F0}" srcOrd="1" destOrd="0" presId="urn:microsoft.com/office/officeart/2008/layout/LinedList"/>
    <dgm:cxn modelId="{BED6F0F9-10AD-4884-80AC-CA2528552572}" type="presParOf" srcId="{0FEBEA4F-61CA-4233-8534-1498E259C79D}" destId="{1821EECB-7C54-4DA3-9071-1F695C67F2C4}" srcOrd="2" destOrd="0" presId="urn:microsoft.com/office/officeart/2008/layout/LinedList"/>
    <dgm:cxn modelId="{9EA23A7D-55BB-4377-BD23-628CA58766FC}" type="presParOf" srcId="{59D3D7B0-0350-42B9-BDF5-87B0373AF566}" destId="{5E1967F4-EAEA-43E8-A6D9-179AE412B224}" srcOrd="11" destOrd="0" presId="urn:microsoft.com/office/officeart/2008/layout/LinedList"/>
    <dgm:cxn modelId="{47EC6BCD-63B0-4F3F-B6E8-8705D8F257FB}" type="presParOf" srcId="{59D3D7B0-0350-42B9-BDF5-87B0373AF566}" destId="{1F2C06FC-AB8F-4CC1-AD59-FC66CFAEF969}" srcOrd="12" destOrd="0" presId="urn:microsoft.com/office/officeart/2008/layout/LinedList"/>
    <dgm:cxn modelId="{68A765E1-5E88-4F72-8AD1-EFF9BE1AB7E0}" type="presParOf" srcId="{59D3D7B0-0350-42B9-BDF5-87B0373AF566}" destId="{6B5CE8DA-32BC-4EA6-A233-25DCCC62D4ED}" srcOrd="13" destOrd="0" presId="urn:microsoft.com/office/officeart/2008/layout/LinedList"/>
    <dgm:cxn modelId="{35FF8D2B-C6F3-48A9-9C05-FC2A92ED3A58}" type="presParOf" srcId="{6B5CE8DA-32BC-4EA6-A233-25DCCC62D4ED}" destId="{05FD3702-A119-4BBB-B5AE-EFD28EBEC318}" srcOrd="0" destOrd="0" presId="urn:microsoft.com/office/officeart/2008/layout/LinedList"/>
    <dgm:cxn modelId="{9E908E36-096C-4588-B198-264B11ECB2EC}" type="presParOf" srcId="{6B5CE8DA-32BC-4EA6-A233-25DCCC62D4ED}" destId="{8712A12B-A9F1-4F1D-A31B-9188A307E788}" srcOrd="1" destOrd="0" presId="urn:microsoft.com/office/officeart/2008/layout/LinedList"/>
    <dgm:cxn modelId="{E11E175B-0AE8-4ECA-BD0D-F3425159D4D5}" type="presParOf" srcId="{6B5CE8DA-32BC-4EA6-A233-25DCCC62D4ED}" destId="{7FBC0A9C-4238-4708-A435-B66FDFF0170B}" srcOrd="2" destOrd="0" presId="urn:microsoft.com/office/officeart/2008/layout/LinedList"/>
    <dgm:cxn modelId="{A49E34D8-20E6-448D-93B6-5E8F50429ECA}" type="presParOf" srcId="{59D3D7B0-0350-42B9-BDF5-87B0373AF566}" destId="{628289EF-983B-42A2-AC56-ED1660A06534}" srcOrd="14" destOrd="0" presId="urn:microsoft.com/office/officeart/2008/layout/LinedList"/>
    <dgm:cxn modelId="{0B80A32D-021D-4453-A411-335D9605B813}" type="presParOf" srcId="{59D3D7B0-0350-42B9-BDF5-87B0373AF566}" destId="{C9BAB30E-EA36-477F-8DE9-8A9227F024A3}" srcOrd="15" destOrd="0" presId="urn:microsoft.com/office/officeart/2008/layout/LinedList"/>
    <dgm:cxn modelId="{1D15F0CB-D5E8-4EE5-B00F-9462DEAA0146}" type="presParOf" srcId="{59D3D7B0-0350-42B9-BDF5-87B0373AF566}" destId="{E5F08DAB-1FF4-4C6F-ADC2-555A6148CA1B}" srcOrd="16" destOrd="0" presId="urn:microsoft.com/office/officeart/2008/layout/LinedList"/>
    <dgm:cxn modelId="{8B211233-AFB2-4961-99D4-831ADDD65E08}" type="presParOf" srcId="{E5F08DAB-1FF4-4C6F-ADC2-555A6148CA1B}" destId="{8B40291D-35EF-4F93-9506-F31A02CB2133}" srcOrd="0" destOrd="0" presId="urn:microsoft.com/office/officeart/2008/layout/LinedList"/>
    <dgm:cxn modelId="{1C817225-AD12-4D54-A7F8-24D160786758}" type="presParOf" srcId="{E5F08DAB-1FF4-4C6F-ADC2-555A6148CA1B}" destId="{629620AF-D97C-4956-8272-166E6C79205B}" srcOrd="1" destOrd="0" presId="urn:microsoft.com/office/officeart/2008/layout/LinedList"/>
    <dgm:cxn modelId="{99E9ECED-FC48-46AB-A9D2-67F4292A5010}" type="presParOf" srcId="{E5F08DAB-1FF4-4C6F-ADC2-555A6148CA1B}" destId="{85694E78-A6F2-4858-8FA8-31F154CBCED6}" srcOrd="2" destOrd="0" presId="urn:microsoft.com/office/officeart/2008/layout/LinedList"/>
    <dgm:cxn modelId="{072A9EC3-08F1-4B1B-B5E0-3DA7C1D39F8C}" type="presParOf" srcId="{59D3D7B0-0350-42B9-BDF5-87B0373AF566}" destId="{E2B2F72D-521D-4489-BA89-535DBFD21BB4}" srcOrd="17" destOrd="0" presId="urn:microsoft.com/office/officeart/2008/layout/LinedList"/>
    <dgm:cxn modelId="{FDBBD2B7-E84D-4054-A265-9DC23C7B0273}" type="presParOf" srcId="{59D3D7B0-0350-42B9-BDF5-87B0373AF566}" destId="{F2CCB497-0DA4-419A-8F9A-86ED1E451049}" srcOrd="18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41.xml><?xml version="1.0" encoding="utf-8"?>
<dgm:dataModel xmlns:dgm="http://schemas.openxmlformats.org/drawingml/2006/diagram" xmlns:a="http://schemas.openxmlformats.org/drawingml/2006/main">
  <dgm:ptLst>
    <dgm:pt modelId="{0469F96F-DE1C-4B14-AF0E-9BD6B5D3C89B}" type="doc">
      <dgm:prSet loTypeId="urn:microsoft.com/office/officeart/2005/8/layout/chevron1" loCatId="process" qsTypeId="urn:microsoft.com/office/officeart/2005/8/quickstyle/simple1" qsCatId="simple" csTypeId="urn:microsoft.com/office/officeart/2005/8/colors/accent1_2" csCatId="accent1" phldr="1"/>
      <dgm:spPr/>
    </dgm:pt>
    <dgm:pt modelId="{53BAF4D4-DDBD-47D8-9A6F-6797739A6A73}">
      <dgm:prSet phldrT="[Text]" custT="1"/>
      <dgm:spPr>
        <a:noFill/>
        <a:ln>
          <a:solidFill>
            <a:schemeClr val="tx1"/>
          </a:solidFill>
        </a:ln>
      </dgm:spPr>
      <dgm:t>
        <a:bodyPr/>
        <a:lstStyle/>
        <a:p>
          <a:r>
            <a:rPr lang="fa-IR" sz="2400" b="0" dirty="0" smtClean="0">
              <a:solidFill>
                <a:schemeClr val="tx1"/>
              </a:solidFill>
              <a:effectLst/>
              <a:cs typeface="B Nazanin" pitchFamily="2" charset="-78"/>
            </a:rPr>
            <a:t>مقدمه</a:t>
          </a:r>
          <a:endParaRPr lang="en-US" sz="2400" b="0" dirty="0">
            <a:solidFill>
              <a:schemeClr val="tx1"/>
            </a:solidFill>
            <a:effectLst/>
            <a:cs typeface="B Nazanin" pitchFamily="2" charset="-78"/>
          </a:endParaRPr>
        </a:p>
      </dgm:t>
    </dgm:pt>
    <dgm:pt modelId="{B82D6589-13F3-4D80-BA67-6300C7850961}" type="parTrans" cxnId="{43BFC983-19DD-44F1-A039-2AEA46A421C2}">
      <dgm:prSet/>
      <dgm:spPr/>
      <dgm:t>
        <a:bodyPr/>
        <a:lstStyle/>
        <a:p>
          <a:endParaRPr lang="en-US"/>
        </a:p>
      </dgm:t>
    </dgm:pt>
    <dgm:pt modelId="{57FE275E-F6AC-4179-A11C-AEA032ACE010}" type="sibTrans" cxnId="{43BFC983-19DD-44F1-A039-2AEA46A421C2}">
      <dgm:prSet/>
      <dgm:spPr/>
      <dgm:t>
        <a:bodyPr/>
        <a:lstStyle/>
        <a:p>
          <a:endParaRPr lang="en-US"/>
        </a:p>
      </dgm:t>
    </dgm:pt>
    <dgm:pt modelId="{059630C1-2369-461C-BD79-6F29EB44B31C}">
      <dgm:prSet phldrT="[Text]" custT="1"/>
      <dgm:spPr>
        <a:noFill/>
        <a:ln>
          <a:solidFill>
            <a:schemeClr val="tx1"/>
          </a:solidFill>
        </a:ln>
        <a:effectLst>
          <a:innerShdw blurRad="63500" dist="50800" dir="2700000">
            <a:prstClr val="black">
              <a:alpha val="50000"/>
            </a:prstClr>
          </a:innerShdw>
        </a:effectLst>
      </dgm:spPr>
      <dgm:t>
        <a:bodyPr/>
        <a:lstStyle/>
        <a:p>
          <a:r>
            <a:rPr lang="fa-IR" sz="2400" b="0" dirty="0" smtClean="0">
              <a:solidFill>
                <a:schemeClr val="tx1"/>
              </a:solidFill>
              <a:effectLst/>
              <a:cs typeface="B Nazanin" pitchFamily="2" charset="-78"/>
            </a:rPr>
            <a:t>فرایند</a:t>
          </a:r>
          <a:endParaRPr lang="en-US" sz="2400" b="0" dirty="0">
            <a:solidFill>
              <a:schemeClr val="tx1"/>
            </a:solidFill>
            <a:effectLst/>
            <a:cs typeface="B Nazanin" pitchFamily="2" charset="-78"/>
          </a:endParaRPr>
        </a:p>
      </dgm:t>
    </dgm:pt>
    <dgm:pt modelId="{CBADA1F3-CA7D-4DA1-AEE0-000CD23ABBEE}" type="parTrans" cxnId="{1EB0E57D-60C1-475E-B385-E9915431800A}">
      <dgm:prSet/>
      <dgm:spPr/>
      <dgm:t>
        <a:bodyPr/>
        <a:lstStyle/>
        <a:p>
          <a:endParaRPr lang="en-US"/>
        </a:p>
      </dgm:t>
    </dgm:pt>
    <dgm:pt modelId="{7DD945E5-D106-4BEF-982B-238DB29B11D8}" type="sibTrans" cxnId="{1EB0E57D-60C1-475E-B385-E9915431800A}">
      <dgm:prSet/>
      <dgm:spPr/>
      <dgm:t>
        <a:bodyPr/>
        <a:lstStyle/>
        <a:p>
          <a:endParaRPr lang="en-US"/>
        </a:p>
      </dgm:t>
    </dgm:pt>
    <dgm:pt modelId="{7C6C064A-B20F-44AD-BC3B-2C138142245B}">
      <dgm:prSet phldrT="[Text]" custT="1"/>
      <dgm:spPr>
        <a:noFill/>
        <a:ln>
          <a:solidFill>
            <a:schemeClr val="tx1"/>
          </a:solidFill>
        </a:ln>
      </dgm:spPr>
      <dgm:t>
        <a:bodyPr/>
        <a:lstStyle/>
        <a:p>
          <a:r>
            <a:rPr lang="fa-IR" sz="3200" b="1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Nazanin" pitchFamily="2" charset="-78"/>
            </a:rPr>
            <a:t>افزودنی‌ها</a:t>
          </a:r>
          <a:endParaRPr lang="en-US" sz="3200" b="1" dirty="0">
            <a:solidFill>
              <a:srgbClr val="C00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cs typeface="B Nazanin" pitchFamily="2" charset="-78"/>
          </a:endParaRPr>
        </a:p>
      </dgm:t>
    </dgm:pt>
    <dgm:pt modelId="{DD375B51-EB65-466E-8E44-4D6FA18C98F8}" type="parTrans" cxnId="{F853F103-9765-4833-81D3-6D53FC8B5754}">
      <dgm:prSet/>
      <dgm:spPr/>
      <dgm:t>
        <a:bodyPr/>
        <a:lstStyle/>
        <a:p>
          <a:endParaRPr lang="en-US"/>
        </a:p>
      </dgm:t>
    </dgm:pt>
    <dgm:pt modelId="{6776C095-05BF-480E-B7A7-AD65410B994F}" type="sibTrans" cxnId="{F853F103-9765-4833-81D3-6D53FC8B5754}">
      <dgm:prSet/>
      <dgm:spPr/>
      <dgm:t>
        <a:bodyPr/>
        <a:lstStyle/>
        <a:p>
          <a:endParaRPr lang="en-US"/>
        </a:p>
      </dgm:t>
    </dgm:pt>
    <dgm:pt modelId="{AF4C63F9-6E4A-4931-8B6E-D9AD2C8E49BF}" type="pres">
      <dgm:prSet presAssocID="{0469F96F-DE1C-4B14-AF0E-9BD6B5D3C89B}" presName="Name0" presStyleCnt="0">
        <dgm:presLayoutVars>
          <dgm:dir val="rev"/>
          <dgm:animLvl val="lvl"/>
          <dgm:resizeHandles val="exact"/>
        </dgm:presLayoutVars>
      </dgm:prSet>
      <dgm:spPr/>
    </dgm:pt>
    <dgm:pt modelId="{2A0DEE3F-B89C-495D-B54D-CA76B36020B3}" type="pres">
      <dgm:prSet presAssocID="{53BAF4D4-DDBD-47D8-9A6F-6797739A6A73}" presName="parTxOnly" presStyleLbl="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D52A69D-E167-41CA-B6D5-CEF7EEAAF2C3}" type="pres">
      <dgm:prSet presAssocID="{57FE275E-F6AC-4179-A11C-AEA032ACE010}" presName="parTxOnlySpace" presStyleCnt="0"/>
      <dgm:spPr/>
    </dgm:pt>
    <dgm:pt modelId="{615AC0F5-6DC7-4068-8EE6-2145101BE39F}" type="pres">
      <dgm:prSet presAssocID="{059630C1-2369-461C-BD79-6F29EB44B31C}" presName="parTxOnly" presStyleLbl="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53AA3EC-8807-4A91-A52E-08606CB46985}" type="pres">
      <dgm:prSet presAssocID="{7DD945E5-D106-4BEF-982B-238DB29B11D8}" presName="parTxOnlySpace" presStyleCnt="0"/>
      <dgm:spPr/>
    </dgm:pt>
    <dgm:pt modelId="{E8A1D17B-C43A-47EF-BE40-2837C2904CD5}" type="pres">
      <dgm:prSet presAssocID="{7C6C064A-B20F-44AD-BC3B-2C138142245B}" presName="parTxOnly" presStyleLbl="node1" presStyleIdx="2" presStyleCnt="3" custScaleX="14804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3571F1A5-0208-4CCE-8BE4-85B582E93499}" type="presOf" srcId="{0469F96F-DE1C-4B14-AF0E-9BD6B5D3C89B}" destId="{AF4C63F9-6E4A-4931-8B6E-D9AD2C8E49BF}" srcOrd="0" destOrd="0" presId="urn:microsoft.com/office/officeart/2005/8/layout/chevron1"/>
    <dgm:cxn modelId="{F853F103-9765-4833-81D3-6D53FC8B5754}" srcId="{0469F96F-DE1C-4B14-AF0E-9BD6B5D3C89B}" destId="{7C6C064A-B20F-44AD-BC3B-2C138142245B}" srcOrd="2" destOrd="0" parTransId="{DD375B51-EB65-466E-8E44-4D6FA18C98F8}" sibTransId="{6776C095-05BF-480E-B7A7-AD65410B994F}"/>
    <dgm:cxn modelId="{1EB0E57D-60C1-475E-B385-E9915431800A}" srcId="{0469F96F-DE1C-4B14-AF0E-9BD6B5D3C89B}" destId="{059630C1-2369-461C-BD79-6F29EB44B31C}" srcOrd="1" destOrd="0" parTransId="{CBADA1F3-CA7D-4DA1-AEE0-000CD23ABBEE}" sibTransId="{7DD945E5-D106-4BEF-982B-238DB29B11D8}"/>
    <dgm:cxn modelId="{70E1D811-5171-4119-8117-37C04D16EB87}" type="presOf" srcId="{7C6C064A-B20F-44AD-BC3B-2C138142245B}" destId="{E8A1D17B-C43A-47EF-BE40-2837C2904CD5}" srcOrd="0" destOrd="0" presId="urn:microsoft.com/office/officeart/2005/8/layout/chevron1"/>
    <dgm:cxn modelId="{E8D98D8F-C5DF-4AAF-9E80-01F446C1700B}" type="presOf" srcId="{53BAF4D4-DDBD-47D8-9A6F-6797739A6A73}" destId="{2A0DEE3F-B89C-495D-B54D-CA76B36020B3}" srcOrd="0" destOrd="0" presId="urn:microsoft.com/office/officeart/2005/8/layout/chevron1"/>
    <dgm:cxn modelId="{3EF2B50F-CA78-40CE-8E3B-F663BBAA3FE1}" type="presOf" srcId="{059630C1-2369-461C-BD79-6F29EB44B31C}" destId="{615AC0F5-6DC7-4068-8EE6-2145101BE39F}" srcOrd="0" destOrd="0" presId="urn:microsoft.com/office/officeart/2005/8/layout/chevron1"/>
    <dgm:cxn modelId="{43BFC983-19DD-44F1-A039-2AEA46A421C2}" srcId="{0469F96F-DE1C-4B14-AF0E-9BD6B5D3C89B}" destId="{53BAF4D4-DDBD-47D8-9A6F-6797739A6A73}" srcOrd="0" destOrd="0" parTransId="{B82D6589-13F3-4D80-BA67-6300C7850961}" sibTransId="{57FE275E-F6AC-4179-A11C-AEA032ACE010}"/>
    <dgm:cxn modelId="{A7088A14-C82E-493C-A3D6-A137881A189E}" type="presParOf" srcId="{AF4C63F9-6E4A-4931-8B6E-D9AD2C8E49BF}" destId="{2A0DEE3F-B89C-495D-B54D-CA76B36020B3}" srcOrd="0" destOrd="0" presId="urn:microsoft.com/office/officeart/2005/8/layout/chevron1"/>
    <dgm:cxn modelId="{721743ED-7C1A-464E-B729-5FDF480D1202}" type="presParOf" srcId="{AF4C63F9-6E4A-4931-8B6E-D9AD2C8E49BF}" destId="{0D52A69D-E167-41CA-B6D5-CEF7EEAAF2C3}" srcOrd="1" destOrd="0" presId="urn:microsoft.com/office/officeart/2005/8/layout/chevron1"/>
    <dgm:cxn modelId="{8B912B55-5DA4-4D22-9718-9CC3C43865A1}" type="presParOf" srcId="{AF4C63F9-6E4A-4931-8B6E-D9AD2C8E49BF}" destId="{615AC0F5-6DC7-4068-8EE6-2145101BE39F}" srcOrd="2" destOrd="0" presId="urn:microsoft.com/office/officeart/2005/8/layout/chevron1"/>
    <dgm:cxn modelId="{0FE57ED2-96AC-498D-B2F4-E0C383661B6C}" type="presParOf" srcId="{AF4C63F9-6E4A-4931-8B6E-D9AD2C8E49BF}" destId="{353AA3EC-8807-4A91-A52E-08606CB46985}" srcOrd="3" destOrd="0" presId="urn:microsoft.com/office/officeart/2005/8/layout/chevron1"/>
    <dgm:cxn modelId="{ACF8019F-F607-4449-BA17-984ACDBAD38B}" type="presParOf" srcId="{AF4C63F9-6E4A-4931-8B6E-D9AD2C8E49BF}" destId="{E8A1D17B-C43A-47EF-BE40-2837C2904CD5}" srcOrd="4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2.xml><?xml version="1.0" encoding="utf-8"?>
<dgm:dataModel xmlns:dgm="http://schemas.openxmlformats.org/drawingml/2006/diagram" xmlns:a="http://schemas.openxmlformats.org/drawingml/2006/main">
  <dgm:ptLst>
    <dgm:pt modelId="{0469F96F-DE1C-4B14-AF0E-9BD6B5D3C89B}" type="doc">
      <dgm:prSet loTypeId="urn:microsoft.com/office/officeart/2005/8/layout/chevron1" loCatId="process" qsTypeId="urn:microsoft.com/office/officeart/2005/8/quickstyle/simple1" qsCatId="simple" csTypeId="urn:microsoft.com/office/officeart/2005/8/colors/accent1_2" csCatId="accent1" phldr="1"/>
      <dgm:spPr/>
    </dgm:pt>
    <dgm:pt modelId="{53BAF4D4-DDBD-47D8-9A6F-6797739A6A73}">
      <dgm:prSet phldrT="[Text]" custT="1"/>
      <dgm:spPr>
        <a:noFill/>
        <a:ln>
          <a:solidFill>
            <a:schemeClr val="tx1"/>
          </a:solidFill>
        </a:ln>
      </dgm:spPr>
      <dgm:t>
        <a:bodyPr/>
        <a:lstStyle/>
        <a:p>
          <a:r>
            <a:rPr lang="fa-IR" sz="2400" b="0" dirty="0" smtClean="0">
              <a:solidFill>
                <a:schemeClr val="tx1"/>
              </a:solidFill>
              <a:effectLst/>
              <a:cs typeface="B Nazanin" pitchFamily="2" charset="-78"/>
            </a:rPr>
            <a:t>مقدمه</a:t>
          </a:r>
          <a:endParaRPr lang="en-US" sz="2400" b="0" dirty="0">
            <a:solidFill>
              <a:schemeClr val="tx1"/>
            </a:solidFill>
            <a:effectLst/>
            <a:cs typeface="B Nazanin" pitchFamily="2" charset="-78"/>
          </a:endParaRPr>
        </a:p>
      </dgm:t>
    </dgm:pt>
    <dgm:pt modelId="{B82D6589-13F3-4D80-BA67-6300C7850961}" type="parTrans" cxnId="{43BFC983-19DD-44F1-A039-2AEA46A421C2}">
      <dgm:prSet/>
      <dgm:spPr/>
      <dgm:t>
        <a:bodyPr/>
        <a:lstStyle/>
        <a:p>
          <a:endParaRPr lang="en-US"/>
        </a:p>
      </dgm:t>
    </dgm:pt>
    <dgm:pt modelId="{57FE275E-F6AC-4179-A11C-AEA032ACE010}" type="sibTrans" cxnId="{43BFC983-19DD-44F1-A039-2AEA46A421C2}">
      <dgm:prSet/>
      <dgm:spPr/>
      <dgm:t>
        <a:bodyPr/>
        <a:lstStyle/>
        <a:p>
          <a:endParaRPr lang="en-US"/>
        </a:p>
      </dgm:t>
    </dgm:pt>
    <dgm:pt modelId="{059630C1-2369-461C-BD79-6F29EB44B31C}">
      <dgm:prSet phldrT="[Text]" custT="1"/>
      <dgm:spPr>
        <a:noFill/>
        <a:ln>
          <a:solidFill>
            <a:schemeClr val="tx1"/>
          </a:solidFill>
        </a:ln>
        <a:effectLst>
          <a:innerShdw blurRad="63500" dist="50800" dir="2700000">
            <a:prstClr val="black">
              <a:alpha val="50000"/>
            </a:prstClr>
          </a:innerShdw>
        </a:effectLst>
      </dgm:spPr>
      <dgm:t>
        <a:bodyPr/>
        <a:lstStyle/>
        <a:p>
          <a:r>
            <a:rPr lang="fa-IR" sz="2400" b="0" dirty="0" smtClean="0">
              <a:solidFill>
                <a:schemeClr val="tx1"/>
              </a:solidFill>
              <a:effectLst/>
              <a:cs typeface="B Nazanin" pitchFamily="2" charset="-78"/>
            </a:rPr>
            <a:t>فرایند</a:t>
          </a:r>
          <a:endParaRPr lang="en-US" sz="2400" b="0" dirty="0">
            <a:solidFill>
              <a:schemeClr val="tx1"/>
            </a:solidFill>
            <a:effectLst/>
            <a:cs typeface="B Nazanin" pitchFamily="2" charset="-78"/>
          </a:endParaRPr>
        </a:p>
      </dgm:t>
    </dgm:pt>
    <dgm:pt modelId="{CBADA1F3-CA7D-4DA1-AEE0-000CD23ABBEE}" type="parTrans" cxnId="{1EB0E57D-60C1-475E-B385-E9915431800A}">
      <dgm:prSet/>
      <dgm:spPr/>
      <dgm:t>
        <a:bodyPr/>
        <a:lstStyle/>
        <a:p>
          <a:endParaRPr lang="en-US"/>
        </a:p>
      </dgm:t>
    </dgm:pt>
    <dgm:pt modelId="{7DD945E5-D106-4BEF-982B-238DB29B11D8}" type="sibTrans" cxnId="{1EB0E57D-60C1-475E-B385-E9915431800A}">
      <dgm:prSet/>
      <dgm:spPr/>
      <dgm:t>
        <a:bodyPr/>
        <a:lstStyle/>
        <a:p>
          <a:endParaRPr lang="en-US"/>
        </a:p>
      </dgm:t>
    </dgm:pt>
    <dgm:pt modelId="{7C6C064A-B20F-44AD-BC3B-2C138142245B}">
      <dgm:prSet phldrT="[Text]" custT="1"/>
      <dgm:spPr>
        <a:noFill/>
        <a:ln>
          <a:solidFill>
            <a:schemeClr val="tx1"/>
          </a:solidFill>
        </a:ln>
      </dgm:spPr>
      <dgm:t>
        <a:bodyPr/>
        <a:lstStyle/>
        <a:p>
          <a:r>
            <a:rPr lang="fa-IR" sz="3200" b="1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Nazanin" pitchFamily="2" charset="-78"/>
            </a:rPr>
            <a:t>افزودنی‌ها</a:t>
          </a:r>
          <a:endParaRPr lang="en-US" sz="3200" b="1" dirty="0">
            <a:solidFill>
              <a:srgbClr val="C00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cs typeface="B Nazanin" pitchFamily="2" charset="-78"/>
          </a:endParaRPr>
        </a:p>
      </dgm:t>
    </dgm:pt>
    <dgm:pt modelId="{DD375B51-EB65-466E-8E44-4D6FA18C98F8}" type="parTrans" cxnId="{F853F103-9765-4833-81D3-6D53FC8B5754}">
      <dgm:prSet/>
      <dgm:spPr/>
      <dgm:t>
        <a:bodyPr/>
        <a:lstStyle/>
        <a:p>
          <a:endParaRPr lang="en-US"/>
        </a:p>
      </dgm:t>
    </dgm:pt>
    <dgm:pt modelId="{6776C095-05BF-480E-B7A7-AD65410B994F}" type="sibTrans" cxnId="{F853F103-9765-4833-81D3-6D53FC8B5754}">
      <dgm:prSet/>
      <dgm:spPr/>
      <dgm:t>
        <a:bodyPr/>
        <a:lstStyle/>
        <a:p>
          <a:endParaRPr lang="en-US"/>
        </a:p>
      </dgm:t>
    </dgm:pt>
    <dgm:pt modelId="{AF4C63F9-6E4A-4931-8B6E-D9AD2C8E49BF}" type="pres">
      <dgm:prSet presAssocID="{0469F96F-DE1C-4B14-AF0E-9BD6B5D3C89B}" presName="Name0" presStyleCnt="0">
        <dgm:presLayoutVars>
          <dgm:dir val="rev"/>
          <dgm:animLvl val="lvl"/>
          <dgm:resizeHandles val="exact"/>
        </dgm:presLayoutVars>
      </dgm:prSet>
      <dgm:spPr/>
    </dgm:pt>
    <dgm:pt modelId="{2A0DEE3F-B89C-495D-B54D-CA76B36020B3}" type="pres">
      <dgm:prSet presAssocID="{53BAF4D4-DDBD-47D8-9A6F-6797739A6A73}" presName="parTxOnly" presStyleLbl="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D52A69D-E167-41CA-B6D5-CEF7EEAAF2C3}" type="pres">
      <dgm:prSet presAssocID="{57FE275E-F6AC-4179-A11C-AEA032ACE010}" presName="parTxOnlySpace" presStyleCnt="0"/>
      <dgm:spPr/>
    </dgm:pt>
    <dgm:pt modelId="{615AC0F5-6DC7-4068-8EE6-2145101BE39F}" type="pres">
      <dgm:prSet presAssocID="{059630C1-2369-461C-BD79-6F29EB44B31C}" presName="parTxOnly" presStyleLbl="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53AA3EC-8807-4A91-A52E-08606CB46985}" type="pres">
      <dgm:prSet presAssocID="{7DD945E5-D106-4BEF-982B-238DB29B11D8}" presName="parTxOnlySpace" presStyleCnt="0"/>
      <dgm:spPr/>
    </dgm:pt>
    <dgm:pt modelId="{E8A1D17B-C43A-47EF-BE40-2837C2904CD5}" type="pres">
      <dgm:prSet presAssocID="{7C6C064A-B20F-44AD-BC3B-2C138142245B}" presName="parTxOnly" presStyleLbl="node1" presStyleIdx="2" presStyleCnt="3" custScaleX="14804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F853F103-9765-4833-81D3-6D53FC8B5754}" srcId="{0469F96F-DE1C-4B14-AF0E-9BD6B5D3C89B}" destId="{7C6C064A-B20F-44AD-BC3B-2C138142245B}" srcOrd="2" destOrd="0" parTransId="{DD375B51-EB65-466E-8E44-4D6FA18C98F8}" sibTransId="{6776C095-05BF-480E-B7A7-AD65410B994F}"/>
    <dgm:cxn modelId="{715230AA-1B76-4196-AB6B-4BB3AFAD0757}" type="presOf" srcId="{7C6C064A-B20F-44AD-BC3B-2C138142245B}" destId="{E8A1D17B-C43A-47EF-BE40-2837C2904CD5}" srcOrd="0" destOrd="0" presId="urn:microsoft.com/office/officeart/2005/8/layout/chevron1"/>
    <dgm:cxn modelId="{1EB0E57D-60C1-475E-B385-E9915431800A}" srcId="{0469F96F-DE1C-4B14-AF0E-9BD6B5D3C89B}" destId="{059630C1-2369-461C-BD79-6F29EB44B31C}" srcOrd="1" destOrd="0" parTransId="{CBADA1F3-CA7D-4DA1-AEE0-000CD23ABBEE}" sibTransId="{7DD945E5-D106-4BEF-982B-238DB29B11D8}"/>
    <dgm:cxn modelId="{E11A9A23-A7CB-42AC-B38B-C0AAD43CA6E2}" type="presOf" srcId="{059630C1-2369-461C-BD79-6F29EB44B31C}" destId="{615AC0F5-6DC7-4068-8EE6-2145101BE39F}" srcOrd="0" destOrd="0" presId="urn:microsoft.com/office/officeart/2005/8/layout/chevron1"/>
    <dgm:cxn modelId="{9C6CC847-F9D9-4253-87C8-B6BE39141E81}" type="presOf" srcId="{0469F96F-DE1C-4B14-AF0E-9BD6B5D3C89B}" destId="{AF4C63F9-6E4A-4931-8B6E-D9AD2C8E49BF}" srcOrd="0" destOrd="0" presId="urn:microsoft.com/office/officeart/2005/8/layout/chevron1"/>
    <dgm:cxn modelId="{43BFC983-19DD-44F1-A039-2AEA46A421C2}" srcId="{0469F96F-DE1C-4B14-AF0E-9BD6B5D3C89B}" destId="{53BAF4D4-DDBD-47D8-9A6F-6797739A6A73}" srcOrd="0" destOrd="0" parTransId="{B82D6589-13F3-4D80-BA67-6300C7850961}" sibTransId="{57FE275E-F6AC-4179-A11C-AEA032ACE010}"/>
    <dgm:cxn modelId="{E4C0E6E2-6918-489F-8F79-5616A553EA4F}" type="presOf" srcId="{53BAF4D4-DDBD-47D8-9A6F-6797739A6A73}" destId="{2A0DEE3F-B89C-495D-B54D-CA76B36020B3}" srcOrd="0" destOrd="0" presId="urn:microsoft.com/office/officeart/2005/8/layout/chevron1"/>
    <dgm:cxn modelId="{6ADDF1E2-AB4F-4D69-BF8E-80C0C983ED61}" type="presParOf" srcId="{AF4C63F9-6E4A-4931-8B6E-D9AD2C8E49BF}" destId="{2A0DEE3F-B89C-495D-B54D-CA76B36020B3}" srcOrd="0" destOrd="0" presId="urn:microsoft.com/office/officeart/2005/8/layout/chevron1"/>
    <dgm:cxn modelId="{8873726E-7B03-497A-9A10-D18948BA6E89}" type="presParOf" srcId="{AF4C63F9-6E4A-4931-8B6E-D9AD2C8E49BF}" destId="{0D52A69D-E167-41CA-B6D5-CEF7EEAAF2C3}" srcOrd="1" destOrd="0" presId="urn:microsoft.com/office/officeart/2005/8/layout/chevron1"/>
    <dgm:cxn modelId="{7668CA6F-C04C-474E-873D-FC396588F46F}" type="presParOf" srcId="{AF4C63F9-6E4A-4931-8B6E-D9AD2C8E49BF}" destId="{615AC0F5-6DC7-4068-8EE6-2145101BE39F}" srcOrd="2" destOrd="0" presId="urn:microsoft.com/office/officeart/2005/8/layout/chevron1"/>
    <dgm:cxn modelId="{0E4F12FF-A525-4967-9816-EF6C0925B49A}" type="presParOf" srcId="{AF4C63F9-6E4A-4931-8B6E-D9AD2C8E49BF}" destId="{353AA3EC-8807-4A91-A52E-08606CB46985}" srcOrd="3" destOrd="0" presId="urn:microsoft.com/office/officeart/2005/8/layout/chevron1"/>
    <dgm:cxn modelId="{E73913CE-069B-4570-8489-0D9A7441D01C}" type="presParOf" srcId="{AF4C63F9-6E4A-4931-8B6E-D9AD2C8E49BF}" destId="{E8A1D17B-C43A-47EF-BE40-2837C2904CD5}" srcOrd="4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3.xml><?xml version="1.0" encoding="utf-8"?>
<dgm:dataModel xmlns:dgm="http://schemas.openxmlformats.org/drawingml/2006/diagram" xmlns:a="http://schemas.openxmlformats.org/drawingml/2006/main">
  <dgm:ptLst>
    <dgm:pt modelId="{A7A0D21C-3D4C-4F8A-ADC0-8AB7AB9707B6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3A1B0828-BFFB-4063-A15A-4EBC36B467AF}">
      <dgm:prSet phldrT="[Text]"/>
      <dgm:spPr/>
      <dgm:t>
        <a:bodyPr/>
        <a:lstStyle/>
        <a:p>
          <a:pPr rtl="1"/>
          <a:r>
            <a:rPr lang="fa-IR" b="1" dirty="0" smtClean="0">
              <a:cs typeface="B Nazanin" panose="00000400000000000000" pitchFamily="2" charset="-78"/>
            </a:rPr>
            <a:t>سازگارکننده‌ها</a:t>
          </a:r>
          <a:endParaRPr lang="en-US" b="1" dirty="0">
            <a:cs typeface="B Nazanin" panose="00000400000000000000" pitchFamily="2" charset="-78"/>
          </a:endParaRPr>
        </a:p>
      </dgm:t>
    </dgm:pt>
    <dgm:pt modelId="{480738BB-010E-4299-8A81-AEA28A1BB3D3}" type="parTrans" cxnId="{2B2C17A5-7C9F-44F8-A6D0-F4F1BC792A39}">
      <dgm:prSet/>
      <dgm:spPr/>
      <dgm:t>
        <a:bodyPr/>
        <a:lstStyle/>
        <a:p>
          <a:endParaRPr lang="en-US"/>
        </a:p>
      </dgm:t>
    </dgm:pt>
    <dgm:pt modelId="{37B3FB70-3D23-4099-B716-FCF9BE69C343}" type="sibTrans" cxnId="{2B2C17A5-7C9F-44F8-A6D0-F4F1BC792A39}">
      <dgm:prSet/>
      <dgm:spPr/>
      <dgm:t>
        <a:bodyPr/>
        <a:lstStyle/>
        <a:p>
          <a:endParaRPr lang="en-US"/>
        </a:p>
      </dgm:t>
    </dgm:pt>
    <dgm:pt modelId="{F7578FF4-42F4-4ACF-A0FD-64F02E60B2E8}">
      <dgm:prSet phldrT="[Text]" custT="1"/>
      <dgm:spPr/>
      <dgm:t>
        <a:bodyPr/>
        <a:lstStyle/>
        <a:p>
          <a:pPr rtl="1"/>
          <a:r>
            <a:rPr lang="fa-IR" sz="2800" b="1" dirty="0" smtClean="0">
              <a:cs typeface="B Nazanin" panose="00000400000000000000" pitchFamily="2" charset="-78"/>
            </a:rPr>
            <a:t>آمیدواکس تغییریافته (خاک اره)</a:t>
          </a:r>
          <a:endParaRPr lang="en-US" sz="2800" b="1" dirty="0">
            <a:cs typeface="B Nazanin" panose="00000400000000000000" pitchFamily="2" charset="-78"/>
          </a:endParaRPr>
        </a:p>
      </dgm:t>
    </dgm:pt>
    <dgm:pt modelId="{40A490E2-C6C8-4A4C-8C5B-7C99A18F3DBD}" type="parTrans" cxnId="{364906C2-F378-44B5-92E1-BC54D782E2D9}">
      <dgm:prSet/>
      <dgm:spPr/>
      <dgm:t>
        <a:bodyPr/>
        <a:lstStyle/>
        <a:p>
          <a:endParaRPr lang="en-US"/>
        </a:p>
      </dgm:t>
    </dgm:pt>
    <dgm:pt modelId="{3967B43F-9C46-4FEA-AAA3-ED689494208E}" type="sibTrans" cxnId="{364906C2-F378-44B5-92E1-BC54D782E2D9}">
      <dgm:prSet/>
      <dgm:spPr/>
      <dgm:t>
        <a:bodyPr/>
        <a:lstStyle/>
        <a:p>
          <a:endParaRPr lang="en-US"/>
        </a:p>
      </dgm:t>
    </dgm:pt>
    <dgm:pt modelId="{27ECCEB1-6DE3-43F8-A6BF-57BF1D11DC69}">
      <dgm:prSet phldrT="[Text]" custT="1"/>
      <dgm:spPr/>
      <dgm:t>
        <a:bodyPr/>
        <a:lstStyle/>
        <a:p>
          <a:pPr rtl="1"/>
          <a:r>
            <a:rPr lang="fa-IR" sz="2800" b="1" dirty="0" smtClean="0">
              <a:cs typeface="B Nazanin" panose="00000400000000000000" pitchFamily="2" charset="-78"/>
            </a:rPr>
            <a:t>پلی‌ال استر (خاک اره)</a:t>
          </a:r>
          <a:endParaRPr lang="en-US" sz="2800" b="1" dirty="0">
            <a:cs typeface="B Nazanin" panose="00000400000000000000" pitchFamily="2" charset="-78"/>
          </a:endParaRPr>
        </a:p>
      </dgm:t>
    </dgm:pt>
    <dgm:pt modelId="{C4F028A8-9F89-406A-88E2-D30B6C07D207}" type="parTrans" cxnId="{3A62EE54-22EE-4F58-850C-95EA31B1A343}">
      <dgm:prSet/>
      <dgm:spPr/>
      <dgm:t>
        <a:bodyPr/>
        <a:lstStyle/>
        <a:p>
          <a:endParaRPr lang="en-US"/>
        </a:p>
      </dgm:t>
    </dgm:pt>
    <dgm:pt modelId="{EA97F2CA-C03E-4673-B7E4-B09416BC7BE2}" type="sibTrans" cxnId="{3A62EE54-22EE-4F58-850C-95EA31B1A343}">
      <dgm:prSet/>
      <dgm:spPr/>
      <dgm:t>
        <a:bodyPr/>
        <a:lstStyle/>
        <a:p>
          <a:endParaRPr lang="en-US"/>
        </a:p>
      </dgm:t>
    </dgm:pt>
    <dgm:pt modelId="{470E7085-ABF6-48E0-BA13-E2787DE67335}">
      <dgm:prSet phldrT="[Text]" custT="1"/>
      <dgm:spPr/>
      <dgm:t>
        <a:bodyPr/>
        <a:lstStyle/>
        <a:p>
          <a:pPr rtl="1"/>
          <a:r>
            <a:rPr lang="fa-IR" sz="2800" b="1" dirty="0" smtClean="0">
              <a:cs typeface="B Nazanin" panose="00000400000000000000" pitchFamily="2" charset="-78"/>
            </a:rPr>
            <a:t>پلی‌پروپیلن کربنات (</a:t>
          </a:r>
          <a:r>
            <a:rPr lang="en-US" sz="28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PPC</a:t>
          </a:r>
          <a:r>
            <a:rPr lang="fa-IR" sz="28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)</a:t>
          </a:r>
          <a:endParaRPr lang="en-US" sz="28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FF356C0-4D1B-48C5-9362-F14FA803E283}" type="parTrans" cxnId="{3EB93EAB-F34A-4BF1-8085-03AD7FB8ADED}">
      <dgm:prSet/>
      <dgm:spPr/>
      <dgm:t>
        <a:bodyPr/>
        <a:lstStyle/>
        <a:p>
          <a:endParaRPr lang="en-US"/>
        </a:p>
      </dgm:t>
    </dgm:pt>
    <dgm:pt modelId="{2086D311-781F-499B-8B46-FED2A8BBC535}" type="sibTrans" cxnId="{3EB93EAB-F34A-4BF1-8085-03AD7FB8ADED}">
      <dgm:prSet/>
      <dgm:spPr/>
      <dgm:t>
        <a:bodyPr/>
        <a:lstStyle/>
        <a:p>
          <a:endParaRPr lang="en-US"/>
        </a:p>
      </dgm:t>
    </dgm:pt>
    <dgm:pt modelId="{9F1AE220-65C0-4C22-9E59-464106F495A7}">
      <dgm:prSet phldrT="[Text]" custT="1"/>
      <dgm:spPr/>
      <dgm:t>
        <a:bodyPr/>
        <a:lstStyle/>
        <a:p>
          <a:pPr rtl="1"/>
          <a:r>
            <a:rPr lang="en-US" sz="28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NBR-g-PPC</a:t>
          </a:r>
          <a:endParaRPr lang="en-US" sz="28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846F7AC-C7BB-4F52-8AB0-B17AFE3D511A}" type="parTrans" cxnId="{26A03CEA-0786-45A1-8EAD-BD790385AFC8}">
      <dgm:prSet/>
      <dgm:spPr/>
      <dgm:t>
        <a:bodyPr/>
        <a:lstStyle/>
        <a:p>
          <a:endParaRPr lang="en-US"/>
        </a:p>
      </dgm:t>
    </dgm:pt>
    <dgm:pt modelId="{5A4CA7D5-A915-4DE4-9109-EC1174B42601}" type="sibTrans" cxnId="{26A03CEA-0786-45A1-8EAD-BD790385AFC8}">
      <dgm:prSet/>
      <dgm:spPr/>
      <dgm:t>
        <a:bodyPr/>
        <a:lstStyle/>
        <a:p>
          <a:endParaRPr lang="en-US"/>
        </a:p>
      </dgm:t>
    </dgm:pt>
    <dgm:pt modelId="{C0D278F1-5A28-4267-8447-343A732F7F7F}">
      <dgm:prSet phldrT="[Text]" custT="1"/>
      <dgm:spPr/>
      <dgm:t>
        <a:bodyPr/>
        <a:lstStyle/>
        <a:p>
          <a:pPr rtl="1"/>
          <a:r>
            <a:rPr lang="fa-IR" sz="2800" b="1" dirty="0" smtClean="0">
              <a:cs typeface="B Nazanin" panose="00000400000000000000" pitchFamily="2" charset="-78"/>
            </a:rPr>
            <a:t>پلی ال مایع (پلی‌یورتان)</a:t>
          </a:r>
          <a:endParaRPr lang="en-US" sz="2800" b="1" dirty="0">
            <a:cs typeface="B Nazanin" panose="00000400000000000000" pitchFamily="2" charset="-78"/>
          </a:endParaRPr>
        </a:p>
      </dgm:t>
    </dgm:pt>
    <dgm:pt modelId="{B4C51254-0533-4652-9778-58F8E72284E6}" type="parTrans" cxnId="{57A49761-C348-4153-B864-F8E0D4D3575E}">
      <dgm:prSet/>
      <dgm:spPr/>
      <dgm:t>
        <a:bodyPr/>
        <a:lstStyle/>
        <a:p>
          <a:endParaRPr lang="en-US"/>
        </a:p>
      </dgm:t>
    </dgm:pt>
    <dgm:pt modelId="{E5FAA776-B591-4067-AD3B-41A9D8966260}" type="sibTrans" cxnId="{57A49761-C348-4153-B864-F8E0D4D3575E}">
      <dgm:prSet/>
      <dgm:spPr/>
      <dgm:t>
        <a:bodyPr/>
        <a:lstStyle/>
        <a:p>
          <a:endParaRPr lang="en-US"/>
        </a:p>
      </dgm:t>
    </dgm:pt>
    <dgm:pt modelId="{F31CE2CB-20FF-40D1-BC00-819167C47D4C}">
      <dgm:prSet phldrT="[Text]" custT="1"/>
      <dgm:spPr/>
      <dgm:t>
        <a:bodyPr/>
        <a:lstStyle/>
        <a:p>
          <a:pPr rtl="1"/>
          <a:r>
            <a:rPr lang="en-US" sz="28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NBR</a:t>
          </a:r>
          <a:endParaRPr lang="en-US" sz="28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CDED481-B63D-4C4B-8301-50CE08BCD61D}" type="parTrans" cxnId="{715945E8-CA4A-4F2B-B52C-0A5F885A5664}">
      <dgm:prSet/>
      <dgm:spPr/>
      <dgm:t>
        <a:bodyPr/>
        <a:lstStyle/>
        <a:p>
          <a:endParaRPr lang="en-US"/>
        </a:p>
      </dgm:t>
    </dgm:pt>
    <dgm:pt modelId="{25605138-04E3-4F65-8ADC-656797BD9EA6}" type="sibTrans" cxnId="{715945E8-CA4A-4F2B-B52C-0A5F885A5664}">
      <dgm:prSet/>
      <dgm:spPr/>
      <dgm:t>
        <a:bodyPr/>
        <a:lstStyle/>
        <a:p>
          <a:endParaRPr lang="en-US"/>
        </a:p>
      </dgm:t>
    </dgm:pt>
    <dgm:pt modelId="{8B1D9FFC-DD6B-49D0-AEDB-F2BDCBC215D9}" type="pres">
      <dgm:prSet presAssocID="{A7A0D21C-3D4C-4F8A-ADC0-8AB7AB9707B6}" presName="vert0" presStyleCnt="0">
        <dgm:presLayoutVars>
          <dgm:dir val="rev"/>
          <dgm:animOne val="branch"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F539B668-A494-45E0-986E-8850827076B3}" type="pres">
      <dgm:prSet presAssocID="{3A1B0828-BFFB-4063-A15A-4EBC36B467AF}" presName="thickLine" presStyleLbl="alignNode1" presStyleIdx="0" presStyleCnt="1"/>
      <dgm:spPr/>
    </dgm:pt>
    <dgm:pt modelId="{B756B0A2-8723-4FEE-9E15-BB815D3542DC}" type="pres">
      <dgm:prSet presAssocID="{3A1B0828-BFFB-4063-A15A-4EBC36B467AF}" presName="horz1" presStyleCnt="0"/>
      <dgm:spPr/>
    </dgm:pt>
    <dgm:pt modelId="{0DB17406-396D-4820-9CEB-98990E33D31D}" type="pres">
      <dgm:prSet presAssocID="{3A1B0828-BFFB-4063-A15A-4EBC36B467AF}" presName="tx1" presStyleLbl="revTx" presStyleIdx="0" presStyleCnt="7" custScaleX="228256"/>
      <dgm:spPr/>
      <dgm:t>
        <a:bodyPr/>
        <a:lstStyle/>
        <a:p>
          <a:endParaRPr lang="en-US"/>
        </a:p>
      </dgm:t>
    </dgm:pt>
    <dgm:pt modelId="{59D3D7B0-0350-42B9-BDF5-87B0373AF566}" type="pres">
      <dgm:prSet presAssocID="{3A1B0828-BFFB-4063-A15A-4EBC36B467AF}" presName="vert1" presStyleCnt="0"/>
      <dgm:spPr/>
    </dgm:pt>
    <dgm:pt modelId="{0B5B5588-1101-4CE9-8D27-B86A3933764E}" type="pres">
      <dgm:prSet presAssocID="{F7578FF4-42F4-4ACF-A0FD-64F02E60B2E8}" presName="vertSpace2a" presStyleCnt="0"/>
      <dgm:spPr/>
    </dgm:pt>
    <dgm:pt modelId="{7632A357-E1F1-4355-831C-258324903DAB}" type="pres">
      <dgm:prSet presAssocID="{F7578FF4-42F4-4ACF-A0FD-64F02E60B2E8}" presName="horz2" presStyleCnt="0"/>
      <dgm:spPr/>
    </dgm:pt>
    <dgm:pt modelId="{28BA0643-681B-4209-B25E-CE62ABF55485}" type="pres">
      <dgm:prSet presAssocID="{F7578FF4-42F4-4ACF-A0FD-64F02E60B2E8}" presName="horzSpace2" presStyleCnt="0"/>
      <dgm:spPr/>
    </dgm:pt>
    <dgm:pt modelId="{665B4256-03B5-4286-95CE-340E5F24EA6C}" type="pres">
      <dgm:prSet presAssocID="{F7578FF4-42F4-4ACF-A0FD-64F02E60B2E8}" presName="tx2" presStyleLbl="revTx" presStyleIdx="1" presStyleCnt="7"/>
      <dgm:spPr/>
      <dgm:t>
        <a:bodyPr/>
        <a:lstStyle/>
        <a:p>
          <a:endParaRPr lang="en-US"/>
        </a:p>
      </dgm:t>
    </dgm:pt>
    <dgm:pt modelId="{1221D430-15D0-4727-8601-55CF220BB28B}" type="pres">
      <dgm:prSet presAssocID="{F7578FF4-42F4-4ACF-A0FD-64F02E60B2E8}" presName="vert2" presStyleCnt="0"/>
      <dgm:spPr/>
    </dgm:pt>
    <dgm:pt modelId="{127FCBDB-C666-46D8-9CB3-133BC65AB1FB}" type="pres">
      <dgm:prSet presAssocID="{F7578FF4-42F4-4ACF-A0FD-64F02E60B2E8}" presName="thinLine2b" presStyleLbl="callout" presStyleIdx="0" presStyleCnt="6"/>
      <dgm:spPr/>
    </dgm:pt>
    <dgm:pt modelId="{391834FA-C01B-4713-9CB3-D874BACACFAC}" type="pres">
      <dgm:prSet presAssocID="{F7578FF4-42F4-4ACF-A0FD-64F02E60B2E8}" presName="vertSpace2b" presStyleCnt="0"/>
      <dgm:spPr/>
    </dgm:pt>
    <dgm:pt modelId="{C82F430D-EAF1-4589-9C07-8CAB6F6ADE2F}" type="pres">
      <dgm:prSet presAssocID="{27ECCEB1-6DE3-43F8-A6BF-57BF1D11DC69}" presName="horz2" presStyleCnt="0"/>
      <dgm:spPr/>
    </dgm:pt>
    <dgm:pt modelId="{7E5988B8-7168-48E2-824E-685EC0904D02}" type="pres">
      <dgm:prSet presAssocID="{27ECCEB1-6DE3-43F8-A6BF-57BF1D11DC69}" presName="horzSpace2" presStyleCnt="0"/>
      <dgm:spPr/>
    </dgm:pt>
    <dgm:pt modelId="{61DA55A7-9808-409D-BBCB-10BCA95EC7F9}" type="pres">
      <dgm:prSet presAssocID="{27ECCEB1-6DE3-43F8-A6BF-57BF1D11DC69}" presName="tx2" presStyleLbl="revTx" presStyleIdx="2" presStyleCnt="7"/>
      <dgm:spPr/>
      <dgm:t>
        <a:bodyPr/>
        <a:lstStyle/>
        <a:p>
          <a:endParaRPr lang="en-US"/>
        </a:p>
      </dgm:t>
    </dgm:pt>
    <dgm:pt modelId="{B4C7321A-A9CD-4208-A50C-BF9DBF6990FD}" type="pres">
      <dgm:prSet presAssocID="{27ECCEB1-6DE3-43F8-A6BF-57BF1D11DC69}" presName="vert2" presStyleCnt="0"/>
      <dgm:spPr/>
    </dgm:pt>
    <dgm:pt modelId="{66FDB8FB-CF89-43F0-9C32-C7EC252F73E0}" type="pres">
      <dgm:prSet presAssocID="{27ECCEB1-6DE3-43F8-A6BF-57BF1D11DC69}" presName="thinLine2b" presStyleLbl="callout" presStyleIdx="1" presStyleCnt="6"/>
      <dgm:spPr/>
    </dgm:pt>
    <dgm:pt modelId="{F5E18329-FFE9-4D5B-813B-5BD47DDBB1AC}" type="pres">
      <dgm:prSet presAssocID="{27ECCEB1-6DE3-43F8-A6BF-57BF1D11DC69}" presName="vertSpace2b" presStyleCnt="0"/>
      <dgm:spPr/>
    </dgm:pt>
    <dgm:pt modelId="{A4E2A373-0EF0-4931-A56D-06D6968D4D32}" type="pres">
      <dgm:prSet presAssocID="{C0D278F1-5A28-4267-8447-343A732F7F7F}" presName="horz2" presStyleCnt="0"/>
      <dgm:spPr/>
    </dgm:pt>
    <dgm:pt modelId="{C2A9AE46-8E01-47EB-8791-09FD1F8CD82A}" type="pres">
      <dgm:prSet presAssocID="{C0D278F1-5A28-4267-8447-343A732F7F7F}" presName="horzSpace2" presStyleCnt="0"/>
      <dgm:spPr/>
    </dgm:pt>
    <dgm:pt modelId="{AFCD5879-C515-4B45-983C-BBAE5A5402B6}" type="pres">
      <dgm:prSet presAssocID="{C0D278F1-5A28-4267-8447-343A732F7F7F}" presName="tx2" presStyleLbl="revTx" presStyleIdx="3" presStyleCnt="7"/>
      <dgm:spPr/>
      <dgm:t>
        <a:bodyPr/>
        <a:lstStyle/>
        <a:p>
          <a:endParaRPr lang="en-US"/>
        </a:p>
      </dgm:t>
    </dgm:pt>
    <dgm:pt modelId="{EA41AD38-DCA0-45D3-858B-62F54C9CBA33}" type="pres">
      <dgm:prSet presAssocID="{C0D278F1-5A28-4267-8447-343A732F7F7F}" presName="vert2" presStyleCnt="0"/>
      <dgm:spPr/>
    </dgm:pt>
    <dgm:pt modelId="{5D9BB148-6C56-489B-A062-187AE1C81708}" type="pres">
      <dgm:prSet presAssocID="{C0D278F1-5A28-4267-8447-343A732F7F7F}" presName="thinLine2b" presStyleLbl="callout" presStyleIdx="2" presStyleCnt="6"/>
      <dgm:spPr/>
    </dgm:pt>
    <dgm:pt modelId="{DC0DD71A-05C7-481B-96C2-BE152C3AC618}" type="pres">
      <dgm:prSet presAssocID="{C0D278F1-5A28-4267-8447-343A732F7F7F}" presName="vertSpace2b" presStyleCnt="0"/>
      <dgm:spPr/>
    </dgm:pt>
    <dgm:pt modelId="{0FEBEA4F-61CA-4233-8534-1498E259C79D}" type="pres">
      <dgm:prSet presAssocID="{470E7085-ABF6-48E0-BA13-E2787DE67335}" presName="horz2" presStyleCnt="0"/>
      <dgm:spPr/>
    </dgm:pt>
    <dgm:pt modelId="{95D15175-C827-46F3-BF3A-83D9FA2AB9A2}" type="pres">
      <dgm:prSet presAssocID="{470E7085-ABF6-48E0-BA13-E2787DE67335}" presName="horzSpace2" presStyleCnt="0"/>
      <dgm:spPr/>
    </dgm:pt>
    <dgm:pt modelId="{7C582D0C-0BE4-45F1-9B1F-84DF6CFF38F0}" type="pres">
      <dgm:prSet presAssocID="{470E7085-ABF6-48E0-BA13-E2787DE67335}" presName="tx2" presStyleLbl="revTx" presStyleIdx="4" presStyleCnt="7"/>
      <dgm:spPr/>
      <dgm:t>
        <a:bodyPr/>
        <a:lstStyle/>
        <a:p>
          <a:endParaRPr lang="en-US"/>
        </a:p>
      </dgm:t>
    </dgm:pt>
    <dgm:pt modelId="{1821EECB-7C54-4DA3-9071-1F695C67F2C4}" type="pres">
      <dgm:prSet presAssocID="{470E7085-ABF6-48E0-BA13-E2787DE67335}" presName="vert2" presStyleCnt="0"/>
      <dgm:spPr/>
    </dgm:pt>
    <dgm:pt modelId="{5E1967F4-EAEA-43E8-A6D9-179AE412B224}" type="pres">
      <dgm:prSet presAssocID="{470E7085-ABF6-48E0-BA13-E2787DE67335}" presName="thinLine2b" presStyleLbl="callout" presStyleIdx="3" presStyleCnt="6"/>
      <dgm:spPr/>
    </dgm:pt>
    <dgm:pt modelId="{1F2C06FC-AB8F-4CC1-AD59-FC66CFAEF969}" type="pres">
      <dgm:prSet presAssocID="{470E7085-ABF6-48E0-BA13-E2787DE67335}" presName="vertSpace2b" presStyleCnt="0"/>
      <dgm:spPr/>
    </dgm:pt>
    <dgm:pt modelId="{6B5CE8DA-32BC-4EA6-A233-25DCCC62D4ED}" type="pres">
      <dgm:prSet presAssocID="{F31CE2CB-20FF-40D1-BC00-819167C47D4C}" presName="horz2" presStyleCnt="0"/>
      <dgm:spPr/>
    </dgm:pt>
    <dgm:pt modelId="{05FD3702-A119-4BBB-B5AE-EFD28EBEC318}" type="pres">
      <dgm:prSet presAssocID="{F31CE2CB-20FF-40D1-BC00-819167C47D4C}" presName="horzSpace2" presStyleCnt="0"/>
      <dgm:spPr/>
    </dgm:pt>
    <dgm:pt modelId="{8712A12B-A9F1-4F1D-A31B-9188A307E788}" type="pres">
      <dgm:prSet presAssocID="{F31CE2CB-20FF-40D1-BC00-819167C47D4C}" presName="tx2" presStyleLbl="revTx" presStyleIdx="5" presStyleCnt="7"/>
      <dgm:spPr/>
      <dgm:t>
        <a:bodyPr/>
        <a:lstStyle/>
        <a:p>
          <a:endParaRPr lang="en-US"/>
        </a:p>
      </dgm:t>
    </dgm:pt>
    <dgm:pt modelId="{7FBC0A9C-4238-4708-A435-B66FDFF0170B}" type="pres">
      <dgm:prSet presAssocID="{F31CE2CB-20FF-40D1-BC00-819167C47D4C}" presName="vert2" presStyleCnt="0"/>
      <dgm:spPr/>
    </dgm:pt>
    <dgm:pt modelId="{628289EF-983B-42A2-AC56-ED1660A06534}" type="pres">
      <dgm:prSet presAssocID="{F31CE2CB-20FF-40D1-BC00-819167C47D4C}" presName="thinLine2b" presStyleLbl="callout" presStyleIdx="4" presStyleCnt="6"/>
      <dgm:spPr/>
    </dgm:pt>
    <dgm:pt modelId="{C9BAB30E-EA36-477F-8DE9-8A9227F024A3}" type="pres">
      <dgm:prSet presAssocID="{F31CE2CB-20FF-40D1-BC00-819167C47D4C}" presName="vertSpace2b" presStyleCnt="0"/>
      <dgm:spPr/>
    </dgm:pt>
    <dgm:pt modelId="{E5F08DAB-1FF4-4C6F-ADC2-555A6148CA1B}" type="pres">
      <dgm:prSet presAssocID="{9F1AE220-65C0-4C22-9E59-464106F495A7}" presName="horz2" presStyleCnt="0"/>
      <dgm:spPr/>
    </dgm:pt>
    <dgm:pt modelId="{8B40291D-35EF-4F93-9506-F31A02CB2133}" type="pres">
      <dgm:prSet presAssocID="{9F1AE220-65C0-4C22-9E59-464106F495A7}" presName="horzSpace2" presStyleCnt="0"/>
      <dgm:spPr/>
    </dgm:pt>
    <dgm:pt modelId="{629620AF-D97C-4956-8272-166E6C79205B}" type="pres">
      <dgm:prSet presAssocID="{9F1AE220-65C0-4C22-9E59-464106F495A7}" presName="tx2" presStyleLbl="revTx" presStyleIdx="6" presStyleCnt="7"/>
      <dgm:spPr/>
      <dgm:t>
        <a:bodyPr/>
        <a:lstStyle/>
        <a:p>
          <a:endParaRPr lang="en-US"/>
        </a:p>
      </dgm:t>
    </dgm:pt>
    <dgm:pt modelId="{85694E78-A6F2-4858-8FA8-31F154CBCED6}" type="pres">
      <dgm:prSet presAssocID="{9F1AE220-65C0-4C22-9E59-464106F495A7}" presName="vert2" presStyleCnt="0"/>
      <dgm:spPr/>
    </dgm:pt>
    <dgm:pt modelId="{E2B2F72D-521D-4489-BA89-535DBFD21BB4}" type="pres">
      <dgm:prSet presAssocID="{9F1AE220-65C0-4C22-9E59-464106F495A7}" presName="thinLine2b" presStyleLbl="callout" presStyleIdx="5" presStyleCnt="6"/>
      <dgm:spPr/>
    </dgm:pt>
    <dgm:pt modelId="{F2CCB497-0DA4-419A-8F9A-86ED1E451049}" type="pres">
      <dgm:prSet presAssocID="{9F1AE220-65C0-4C22-9E59-464106F495A7}" presName="vertSpace2b" presStyleCnt="0"/>
      <dgm:spPr/>
    </dgm:pt>
  </dgm:ptLst>
  <dgm:cxnLst>
    <dgm:cxn modelId="{B40F3203-9E44-4101-9DDB-96698187C9C0}" type="presOf" srcId="{9F1AE220-65C0-4C22-9E59-464106F495A7}" destId="{629620AF-D97C-4956-8272-166E6C79205B}" srcOrd="0" destOrd="0" presId="urn:microsoft.com/office/officeart/2008/layout/LinedList"/>
    <dgm:cxn modelId="{E78117D4-EE89-450B-9DF9-AB0B17A644B9}" type="presOf" srcId="{3A1B0828-BFFB-4063-A15A-4EBC36B467AF}" destId="{0DB17406-396D-4820-9CEB-98990E33D31D}" srcOrd="0" destOrd="0" presId="urn:microsoft.com/office/officeart/2008/layout/LinedList"/>
    <dgm:cxn modelId="{715945E8-CA4A-4F2B-B52C-0A5F885A5664}" srcId="{3A1B0828-BFFB-4063-A15A-4EBC36B467AF}" destId="{F31CE2CB-20FF-40D1-BC00-819167C47D4C}" srcOrd="4" destOrd="0" parTransId="{9CDED481-B63D-4C4B-8301-50CE08BCD61D}" sibTransId="{25605138-04E3-4F65-8ADC-656797BD9EA6}"/>
    <dgm:cxn modelId="{46602BCD-0231-4511-ADBD-D7B4D0EAB185}" type="presOf" srcId="{27ECCEB1-6DE3-43F8-A6BF-57BF1D11DC69}" destId="{61DA55A7-9808-409D-BBCB-10BCA95EC7F9}" srcOrd="0" destOrd="0" presId="urn:microsoft.com/office/officeart/2008/layout/LinedList"/>
    <dgm:cxn modelId="{2B2C17A5-7C9F-44F8-A6D0-F4F1BC792A39}" srcId="{A7A0D21C-3D4C-4F8A-ADC0-8AB7AB9707B6}" destId="{3A1B0828-BFFB-4063-A15A-4EBC36B467AF}" srcOrd="0" destOrd="0" parTransId="{480738BB-010E-4299-8A81-AEA28A1BB3D3}" sibTransId="{37B3FB70-3D23-4099-B716-FCF9BE69C343}"/>
    <dgm:cxn modelId="{B39BF7D2-EBF1-42EA-8819-D0F2ABDFAB3A}" type="presOf" srcId="{F31CE2CB-20FF-40D1-BC00-819167C47D4C}" destId="{8712A12B-A9F1-4F1D-A31B-9188A307E788}" srcOrd="0" destOrd="0" presId="urn:microsoft.com/office/officeart/2008/layout/LinedList"/>
    <dgm:cxn modelId="{3EB93EAB-F34A-4BF1-8085-03AD7FB8ADED}" srcId="{3A1B0828-BFFB-4063-A15A-4EBC36B467AF}" destId="{470E7085-ABF6-48E0-BA13-E2787DE67335}" srcOrd="3" destOrd="0" parTransId="{5FF356C0-4D1B-48C5-9362-F14FA803E283}" sibTransId="{2086D311-781F-499B-8B46-FED2A8BBC535}"/>
    <dgm:cxn modelId="{279EF8C0-FA2E-474F-B0EC-2F8453D45CF5}" type="presOf" srcId="{F7578FF4-42F4-4ACF-A0FD-64F02E60B2E8}" destId="{665B4256-03B5-4286-95CE-340E5F24EA6C}" srcOrd="0" destOrd="0" presId="urn:microsoft.com/office/officeart/2008/layout/LinedList"/>
    <dgm:cxn modelId="{26A03CEA-0786-45A1-8EAD-BD790385AFC8}" srcId="{3A1B0828-BFFB-4063-A15A-4EBC36B467AF}" destId="{9F1AE220-65C0-4C22-9E59-464106F495A7}" srcOrd="5" destOrd="0" parTransId="{0846F7AC-C7BB-4F52-8AB0-B17AFE3D511A}" sibTransId="{5A4CA7D5-A915-4DE4-9109-EC1174B42601}"/>
    <dgm:cxn modelId="{B9EC1E58-36FD-42DB-83C3-605602DD2124}" type="presOf" srcId="{A7A0D21C-3D4C-4F8A-ADC0-8AB7AB9707B6}" destId="{8B1D9FFC-DD6B-49D0-AEDB-F2BDCBC215D9}" srcOrd="0" destOrd="0" presId="urn:microsoft.com/office/officeart/2008/layout/LinedList"/>
    <dgm:cxn modelId="{364906C2-F378-44B5-92E1-BC54D782E2D9}" srcId="{3A1B0828-BFFB-4063-A15A-4EBC36B467AF}" destId="{F7578FF4-42F4-4ACF-A0FD-64F02E60B2E8}" srcOrd="0" destOrd="0" parTransId="{40A490E2-C6C8-4A4C-8C5B-7C99A18F3DBD}" sibTransId="{3967B43F-9C46-4FEA-AAA3-ED689494208E}"/>
    <dgm:cxn modelId="{9D205DBD-9269-4385-AF3B-77F3D4CFA5B7}" type="presOf" srcId="{470E7085-ABF6-48E0-BA13-E2787DE67335}" destId="{7C582D0C-0BE4-45F1-9B1F-84DF6CFF38F0}" srcOrd="0" destOrd="0" presId="urn:microsoft.com/office/officeart/2008/layout/LinedList"/>
    <dgm:cxn modelId="{85502FE1-4BC8-454A-8BD8-E204EA14BDE5}" type="presOf" srcId="{C0D278F1-5A28-4267-8447-343A732F7F7F}" destId="{AFCD5879-C515-4B45-983C-BBAE5A5402B6}" srcOrd="0" destOrd="0" presId="urn:microsoft.com/office/officeart/2008/layout/LinedList"/>
    <dgm:cxn modelId="{57A49761-C348-4153-B864-F8E0D4D3575E}" srcId="{3A1B0828-BFFB-4063-A15A-4EBC36B467AF}" destId="{C0D278F1-5A28-4267-8447-343A732F7F7F}" srcOrd="2" destOrd="0" parTransId="{B4C51254-0533-4652-9778-58F8E72284E6}" sibTransId="{E5FAA776-B591-4067-AD3B-41A9D8966260}"/>
    <dgm:cxn modelId="{3A62EE54-22EE-4F58-850C-95EA31B1A343}" srcId="{3A1B0828-BFFB-4063-A15A-4EBC36B467AF}" destId="{27ECCEB1-6DE3-43F8-A6BF-57BF1D11DC69}" srcOrd="1" destOrd="0" parTransId="{C4F028A8-9F89-406A-88E2-D30B6C07D207}" sibTransId="{EA97F2CA-C03E-4673-B7E4-B09416BC7BE2}"/>
    <dgm:cxn modelId="{EBDE5DA6-0B18-4D11-9431-B3416C28086D}" type="presParOf" srcId="{8B1D9FFC-DD6B-49D0-AEDB-F2BDCBC215D9}" destId="{F539B668-A494-45E0-986E-8850827076B3}" srcOrd="0" destOrd="0" presId="urn:microsoft.com/office/officeart/2008/layout/LinedList"/>
    <dgm:cxn modelId="{2A94BD38-7E89-464A-9280-E42185D0FF4F}" type="presParOf" srcId="{8B1D9FFC-DD6B-49D0-AEDB-F2BDCBC215D9}" destId="{B756B0A2-8723-4FEE-9E15-BB815D3542DC}" srcOrd="1" destOrd="0" presId="urn:microsoft.com/office/officeart/2008/layout/LinedList"/>
    <dgm:cxn modelId="{199DD48C-1EF4-4CE8-B50B-C6C2BC478D04}" type="presParOf" srcId="{B756B0A2-8723-4FEE-9E15-BB815D3542DC}" destId="{0DB17406-396D-4820-9CEB-98990E33D31D}" srcOrd="0" destOrd="0" presId="urn:microsoft.com/office/officeart/2008/layout/LinedList"/>
    <dgm:cxn modelId="{49CC4A89-CF6F-447F-A508-36184B237314}" type="presParOf" srcId="{B756B0A2-8723-4FEE-9E15-BB815D3542DC}" destId="{59D3D7B0-0350-42B9-BDF5-87B0373AF566}" srcOrd="1" destOrd="0" presId="urn:microsoft.com/office/officeart/2008/layout/LinedList"/>
    <dgm:cxn modelId="{C83D96F0-4EDA-4B86-A33E-A590A012B912}" type="presParOf" srcId="{59D3D7B0-0350-42B9-BDF5-87B0373AF566}" destId="{0B5B5588-1101-4CE9-8D27-B86A3933764E}" srcOrd="0" destOrd="0" presId="urn:microsoft.com/office/officeart/2008/layout/LinedList"/>
    <dgm:cxn modelId="{17F9226A-EB82-4632-A5CF-D76A4C896215}" type="presParOf" srcId="{59D3D7B0-0350-42B9-BDF5-87B0373AF566}" destId="{7632A357-E1F1-4355-831C-258324903DAB}" srcOrd="1" destOrd="0" presId="urn:microsoft.com/office/officeart/2008/layout/LinedList"/>
    <dgm:cxn modelId="{39B21D40-3766-4470-9903-00A62DD77FE3}" type="presParOf" srcId="{7632A357-E1F1-4355-831C-258324903DAB}" destId="{28BA0643-681B-4209-B25E-CE62ABF55485}" srcOrd="0" destOrd="0" presId="urn:microsoft.com/office/officeart/2008/layout/LinedList"/>
    <dgm:cxn modelId="{4D313F03-5866-4D17-BEB0-FEC62E26893B}" type="presParOf" srcId="{7632A357-E1F1-4355-831C-258324903DAB}" destId="{665B4256-03B5-4286-95CE-340E5F24EA6C}" srcOrd="1" destOrd="0" presId="urn:microsoft.com/office/officeart/2008/layout/LinedList"/>
    <dgm:cxn modelId="{31A5742A-D603-439A-B23F-4ECEDCE04ADE}" type="presParOf" srcId="{7632A357-E1F1-4355-831C-258324903DAB}" destId="{1221D430-15D0-4727-8601-55CF220BB28B}" srcOrd="2" destOrd="0" presId="urn:microsoft.com/office/officeart/2008/layout/LinedList"/>
    <dgm:cxn modelId="{743D7731-2438-4EB0-B11E-5B8D6D731F36}" type="presParOf" srcId="{59D3D7B0-0350-42B9-BDF5-87B0373AF566}" destId="{127FCBDB-C666-46D8-9CB3-133BC65AB1FB}" srcOrd="2" destOrd="0" presId="urn:microsoft.com/office/officeart/2008/layout/LinedList"/>
    <dgm:cxn modelId="{910493ED-63CE-4A70-A1EB-6490ECB13952}" type="presParOf" srcId="{59D3D7B0-0350-42B9-BDF5-87B0373AF566}" destId="{391834FA-C01B-4713-9CB3-D874BACACFAC}" srcOrd="3" destOrd="0" presId="urn:microsoft.com/office/officeart/2008/layout/LinedList"/>
    <dgm:cxn modelId="{75390648-1567-4B73-88CD-B7B24AFF448E}" type="presParOf" srcId="{59D3D7B0-0350-42B9-BDF5-87B0373AF566}" destId="{C82F430D-EAF1-4589-9C07-8CAB6F6ADE2F}" srcOrd="4" destOrd="0" presId="urn:microsoft.com/office/officeart/2008/layout/LinedList"/>
    <dgm:cxn modelId="{4840ED08-5884-4506-BC55-86D243AFFE18}" type="presParOf" srcId="{C82F430D-EAF1-4589-9C07-8CAB6F6ADE2F}" destId="{7E5988B8-7168-48E2-824E-685EC0904D02}" srcOrd="0" destOrd="0" presId="urn:microsoft.com/office/officeart/2008/layout/LinedList"/>
    <dgm:cxn modelId="{07EC046E-6AB5-43B0-9137-E740FCD54B12}" type="presParOf" srcId="{C82F430D-EAF1-4589-9C07-8CAB6F6ADE2F}" destId="{61DA55A7-9808-409D-BBCB-10BCA95EC7F9}" srcOrd="1" destOrd="0" presId="urn:microsoft.com/office/officeart/2008/layout/LinedList"/>
    <dgm:cxn modelId="{184B4914-672F-42B9-A5B3-C2D11D16EF4B}" type="presParOf" srcId="{C82F430D-EAF1-4589-9C07-8CAB6F6ADE2F}" destId="{B4C7321A-A9CD-4208-A50C-BF9DBF6990FD}" srcOrd="2" destOrd="0" presId="urn:microsoft.com/office/officeart/2008/layout/LinedList"/>
    <dgm:cxn modelId="{988D1B92-4B68-4BAB-BC84-4DDA440E9AEE}" type="presParOf" srcId="{59D3D7B0-0350-42B9-BDF5-87B0373AF566}" destId="{66FDB8FB-CF89-43F0-9C32-C7EC252F73E0}" srcOrd="5" destOrd="0" presId="urn:microsoft.com/office/officeart/2008/layout/LinedList"/>
    <dgm:cxn modelId="{DFF80156-1525-4AAB-AC59-A50DC17977C0}" type="presParOf" srcId="{59D3D7B0-0350-42B9-BDF5-87B0373AF566}" destId="{F5E18329-FFE9-4D5B-813B-5BD47DDBB1AC}" srcOrd="6" destOrd="0" presId="urn:microsoft.com/office/officeart/2008/layout/LinedList"/>
    <dgm:cxn modelId="{90F19BAB-2164-4124-A6A1-8540004EAC70}" type="presParOf" srcId="{59D3D7B0-0350-42B9-BDF5-87B0373AF566}" destId="{A4E2A373-0EF0-4931-A56D-06D6968D4D32}" srcOrd="7" destOrd="0" presId="urn:microsoft.com/office/officeart/2008/layout/LinedList"/>
    <dgm:cxn modelId="{ABE3345F-C9B7-4640-8BF7-4EDCA62EF156}" type="presParOf" srcId="{A4E2A373-0EF0-4931-A56D-06D6968D4D32}" destId="{C2A9AE46-8E01-47EB-8791-09FD1F8CD82A}" srcOrd="0" destOrd="0" presId="urn:microsoft.com/office/officeart/2008/layout/LinedList"/>
    <dgm:cxn modelId="{DB677777-5FDA-424B-9BA2-2D630B71AD7F}" type="presParOf" srcId="{A4E2A373-0EF0-4931-A56D-06D6968D4D32}" destId="{AFCD5879-C515-4B45-983C-BBAE5A5402B6}" srcOrd="1" destOrd="0" presId="urn:microsoft.com/office/officeart/2008/layout/LinedList"/>
    <dgm:cxn modelId="{E68B6F02-D44E-4C6B-ACD6-F1778C9144BF}" type="presParOf" srcId="{A4E2A373-0EF0-4931-A56D-06D6968D4D32}" destId="{EA41AD38-DCA0-45D3-858B-62F54C9CBA33}" srcOrd="2" destOrd="0" presId="urn:microsoft.com/office/officeart/2008/layout/LinedList"/>
    <dgm:cxn modelId="{8E0BC0EE-B3E7-4FA1-AF8A-D46150C94E6F}" type="presParOf" srcId="{59D3D7B0-0350-42B9-BDF5-87B0373AF566}" destId="{5D9BB148-6C56-489B-A062-187AE1C81708}" srcOrd="8" destOrd="0" presId="urn:microsoft.com/office/officeart/2008/layout/LinedList"/>
    <dgm:cxn modelId="{66A2EA2F-B957-449D-9DEC-E7F674F1C0C2}" type="presParOf" srcId="{59D3D7B0-0350-42B9-BDF5-87B0373AF566}" destId="{DC0DD71A-05C7-481B-96C2-BE152C3AC618}" srcOrd="9" destOrd="0" presId="urn:microsoft.com/office/officeart/2008/layout/LinedList"/>
    <dgm:cxn modelId="{9C433532-4833-4954-961D-1851DFF11907}" type="presParOf" srcId="{59D3D7B0-0350-42B9-BDF5-87B0373AF566}" destId="{0FEBEA4F-61CA-4233-8534-1498E259C79D}" srcOrd="10" destOrd="0" presId="urn:microsoft.com/office/officeart/2008/layout/LinedList"/>
    <dgm:cxn modelId="{89342559-9B8F-4FF5-9F54-90329AAE8AE1}" type="presParOf" srcId="{0FEBEA4F-61CA-4233-8534-1498E259C79D}" destId="{95D15175-C827-46F3-BF3A-83D9FA2AB9A2}" srcOrd="0" destOrd="0" presId="urn:microsoft.com/office/officeart/2008/layout/LinedList"/>
    <dgm:cxn modelId="{1236673D-D5F3-4349-8D61-6943BEF449DA}" type="presParOf" srcId="{0FEBEA4F-61CA-4233-8534-1498E259C79D}" destId="{7C582D0C-0BE4-45F1-9B1F-84DF6CFF38F0}" srcOrd="1" destOrd="0" presId="urn:microsoft.com/office/officeart/2008/layout/LinedList"/>
    <dgm:cxn modelId="{D18DB2EC-18F0-456B-ABDA-59ED9ADEFEF3}" type="presParOf" srcId="{0FEBEA4F-61CA-4233-8534-1498E259C79D}" destId="{1821EECB-7C54-4DA3-9071-1F695C67F2C4}" srcOrd="2" destOrd="0" presId="urn:microsoft.com/office/officeart/2008/layout/LinedList"/>
    <dgm:cxn modelId="{78DD26FF-D25C-4B0D-AF3E-651605F25FDB}" type="presParOf" srcId="{59D3D7B0-0350-42B9-BDF5-87B0373AF566}" destId="{5E1967F4-EAEA-43E8-A6D9-179AE412B224}" srcOrd="11" destOrd="0" presId="urn:microsoft.com/office/officeart/2008/layout/LinedList"/>
    <dgm:cxn modelId="{6EBDBF16-48CE-46FB-BFFD-3CBC817D6659}" type="presParOf" srcId="{59D3D7B0-0350-42B9-BDF5-87B0373AF566}" destId="{1F2C06FC-AB8F-4CC1-AD59-FC66CFAEF969}" srcOrd="12" destOrd="0" presId="urn:microsoft.com/office/officeart/2008/layout/LinedList"/>
    <dgm:cxn modelId="{2A96AB2C-8787-4156-BAF9-DB5726C09AD7}" type="presParOf" srcId="{59D3D7B0-0350-42B9-BDF5-87B0373AF566}" destId="{6B5CE8DA-32BC-4EA6-A233-25DCCC62D4ED}" srcOrd="13" destOrd="0" presId="urn:microsoft.com/office/officeart/2008/layout/LinedList"/>
    <dgm:cxn modelId="{27C757E3-1F59-40C4-AE70-EFE2624BD7DA}" type="presParOf" srcId="{6B5CE8DA-32BC-4EA6-A233-25DCCC62D4ED}" destId="{05FD3702-A119-4BBB-B5AE-EFD28EBEC318}" srcOrd="0" destOrd="0" presId="urn:microsoft.com/office/officeart/2008/layout/LinedList"/>
    <dgm:cxn modelId="{D5D03E32-704C-4B55-83CC-47FE795B8CE8}" type="presParOf" srcId="{6B5CE8DA-32BC-4EA6-A233-25DCCC62D4ED}" destId="{8712A12B-A9F1-4F1D-A31B-9188A307E788}" srcOrd="1" destOrd="0" presId="urn:microsoft.com/office/officeart/2008/layout/LinedList"/>
    <dgm:cxn modelId="{819B1E33-B958-4AE7-8294-457C73DADD1C}" type="presParOf" srcId="{6B5CE8DA-32BC-4EA6-A233-25DCCC62D4ED}" destId="{7FBC0A9C-4238-4708-A435-B66FDFF0170B}" srcOrd="2" destOrd="0" presId="urn:microsoft.com/office/officeart/2008/layout/LinedList"/>
    <dgm:cxn modelId="{0D9F9FAB-24A5-4FCA-B2D9-41E00DEE22A4}" type="presParOf" srcId="{59D3D7B0-0350-42B9-BDF5-87B0373AF566}" destId="{628289EF-983B-42A2-AC56-ED1660A06534}" srcOrd="14" destOrd="0" presId="urn:microsoft.com/office/officeart/2008/layout/LinedList"/>
    <dgm:cxn modelId="{E3093950-4F95-43CD-8E39-3409BDFA78C6}" type="presParOf" srcId="{59D3D7B0-0350-42B9-BDF5-87B0373AF566}" destId="{C9BAB30E-EA36-477F-8DE9-8A9227F024A3}" srcOrd="15" destOrd="0" presId="urn:microsoft.com/office/officeart/2008/layout/LinedList"/>
    <dgm:cxn modelId="{444AE5DE-B454-433F-AB70-73BB34033CC5}" type="presParOf" srcId="{59D3D7B0-0350-42B9-BDF5-87B0373AF566}" destId="{E5F08DAB-1FF4-4C6F-ADC2-555A6148CA1B}" srcOrd="16" destOrd="0" presId="urn:microsoft.com/office/officeart/2008/layout/LinedList"/>
    <dgm:cxn modelId="{A84895CB-3706-42EB-A3FE-68D9AD66C00C}" type="presParOf" srcId="{E5F08DAB-1FF4-4C6F-ADC2-555A6148CA1B}" destId="{8B40291D-35EF-4F93-9506-F31A02CB2133}" srcOrd="0" destOrd="0" presId="urn:microsoft.com/office/officeart/2008/layout/LinedList"/>
    <dgm:cxn modelId="{83C5CBAE-F0DC-4641-A853-3BA39F5F4E78}" type="presParOf" srcId="{E5F08DAB-1FF4-4C6F-ADC2-555A6148CA1B}" destId="{629620AF-D97C-4956-8272-166E6C79205B}" srcOrd="1" destOrd="0" presId="urn:microsoft.com/office/officeart/2008/layout/LinedList"/>
    <dgm:cxn modelId="{9DC0CAC2-85DC-4E82-979E-48F71F19C51D}" type="presParOf" srcId="{E5F08DAB-1FF4-4C6F-ADC2-555A6148CA1B}" destId="{85694E78-A6F2-4858-8FA8-31F154CBCED6}" srcOrd="2" destOrd="0" presId="urn:microsoft.com/office/officeart/2008/layout/LinedList"/>
    <dgm:cxn modelId="{3A5D09F1-A9D0-4A14-92DA-5F017EA812E4}" type="presParOf" srcId="{59D3D7B0-0350-42B9-BDF5-87B0373AF566}" destId="{E2B2F72D-521D-4489-BA89-535DBFD21BB4}" srcOrd="17" destOrd="0" presId="urn:microsoft.com/office/officeart/2008/layout/LinedList"/>
    <dgm:cxn modelId="{44B9E9FF-601F-4342-8C28-73E7D44DDFC3}" type="presParOf" srcId="{59D3D7B0-0350-42B9-BDF5-87B0373AF566}" destId="{F2CCB497-0DA4-419A-8F9A-86ED1E451049}" srcOrd="18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44.xml><?xml version="1.0" encoding="utf-8"?>
<dgm:dataModel xmlns:dgm="http://schemas.openxmlformats.org/drawingml/2006/diagram" xmlns:a="http://schemas.openxmlformats.org/drawingml/2006/main">
  <dgm:ptLst>
    <dgm:pt modelId="{0469F96F-DE1C-4B14-AF0E-9BD6B5D3C89B}" type="doc">
      <dgm:prSet loTypeId="urn:microsoft.com/office/officeart/2005/8/layout/chevron1" loCatId="process" qsTypeId="urn:microsoft.com/office/officeart/2005/8/quickstyle/simple1" qsCatId="simple" csTypeId="urn:microsoft.com/office/officeart/2005/8/colors/accent1_2" csCatId="accent1" phldr="1"/>
      <dgm:spPr/>
    </dgm:pt>
    <dgm:pt modelId="{53BAF4D4-DDBD-47D8-9A6F-6797739A6A73}">
      <dgm:prSet phldrT="[Text]" custT="1"/>
      <dgm:spPr>
        <a:noFill/>
        <a:ln>
          <a:solidFill>
            <a:schemeClr val="tx1"/>
          </a:solidFill>
        </a:ln>
      </dgm:spPr>
      <dgm:t>
        <a:bodyPr/>
        <a:lstStyle/>
        <a:p>
          <a:r>
            <a:rPr lang="fa-IR" sz="2400" b="0" dirty="0" smtClean="0">
              <a:solidFill>
                <a:schemeClr val="tx1"/>
              </a:solidFill>
              <a:effectLst/>
              <a:cs typeface="B Nazanin" pitchFamily="2" charset="-78"/>
            </a:rPr>
            <a:t>مقدمه</a:t>
          </a:r>
          <a:endParaRPr lang="en-US" sz="2400" b="0" dirty="0">
            <a:solidFill>
              <a:schemeClr val="tx1"/>
            </a:solidFill>
            <a:effectLst/>
            <a:cs typeface="B Nazanin" pitchFamily="2" charset="-78"/>
          </a:endParaRPr>
        </a:p>
      </dgm:t>
    </dgm:pt>
    <dgm:pt modelId="{B82D6589-13F3-4D80-BA67-6300C7850961}" type="parTrans" cxnId="{43BFC983-19DD-44F1-A039-2AEA46A421C2}">
      <dgm:prSet/>
      <dgm:spPr/>
      <dgm:t>
        <a:bodyPr/>
        <a:lstStyle/>
        <a:p>
          <a:endParaRPr lang="en-US"/>
        </a:p>
      </dgm:t>
    </dgm:pt>
    <dgm:pt modelId="{57FE275E-F6AC-4179-A11C-AEA032ACE010}" type="sibTrans" cxnId="{43BFC983-19DD-44F1-A039-2AEA46A421C2}">
      <dgm:prSet/>
      <dgm:spPr/>
      <dgm:t>
        <a:bodyPr/>
        <a:lstStyle/>
        <a:p>
          <a:endParaRPr lang="en-US"/>
        </a:p>
      </dgm:t>
    </dgm:pt>
    <dgm:pt modelId="{059630C1-2369-461C-BD79-6F29EB44B31C}">
      <dgm:prSet phldrT="[Text]" custT="1"/>
      <dgm:spPr>
        <a:noFill/>
        <a:ln>
          <a:solidFill>
            <a:schemeClr val="tx1"/>
          </a:solidFill>
        </a:ln>
        <a:effectLst>
          <a:innerShdw blurRad="63500" dist="50800" dir="2700000">
            <a:prstClr val="black">
              <a:alpha val="50000"/>
            </a:prstClr>
          </a:innerShdw>
        </a:effectLst>
      </dgm:spPr>
      <dgm:t>
        <a:bodyPr/>
        <a:lstStyle/>
        <a:p>
          <a:r>
            <a:rPr lang="fa-IR" sz="2400" b="0" dirty="0" smtClean="0">
              <a:solidFill>
                <a:schemeClr val="tx1"/>
              </a:solidFill>
              <a:effectLst/>
              <a:cs typeface="B Nazanin" pitchFamily="2" charset="-78"/>
            </a:rPr>
            <a:t>فرایند</a:t>
          </a:r>
          <a:endParaRPr lang="en-US" sz="2400" b="0" dirty="0">
            <a:solidFill>
              <a:schemeClr val="tx1"/>
            </a:solidFill>
            <a:effectLst/>
            <a:cs typeface="B Nazanin" pitchFamily="2" charset="-78"/>
          </a:endParaRPr>
        </a:p>
      </dgm:t>
    </dgm:pt>
    <dgm:pt modelId="{CBADA1F3-CA7D-4DA1-AEE0-000CD23ABBEE}" type="parTrans" cxnId="{1EB0E57D-60C1-475E-B385-E9915431800A}">
      <dgm:prSet/>
      <dgm:spPr/>
      <dgm:t>
        <a:bodyPr/>
        <a:lstStyle/>
        <a:p>
          <a:endParaRPr lang="en-US"/>
        </a:p>
      </dgm:t>
    </dgm:pt>
    <dgm:pt modelId="{7DD945E5-D106-4BEF-982B-238DB29B11D8}" type="sibTrans" cxnId="{1EB0E57D-60C1-475E-B385-E9915431800A}">
      <dgm:prSet/>
      <dgm:spPr/>
      <dgm:t>
        <a:bodyPr/>
        <a:lstStyle/>
        <a:p>
          <a:endParaRPr lang="en-US"/>
        </a:p>
      </dgm:t>
    </dgm:pt>
    <dgm:pt modelId="{7C6C064A-B20F-44AD-BC3B-2C138142245B}">
      <dgm:prSet phldrT="[Text]" custT="1"/>
      <dgm:spPr>
        <a:noFill/>
        <a:ln>
          <a:solidFill>
            <a:schemeClr val="tx1"/>
          </a:solidFill>
        </a:ln>
      </dgm:spPr>
      <dgm:t>
        <a:bodyPr/>
        <a:lstStyle/>
        <a:p>
          <a:r>
            <a:rPr lang="fa-IR" sz="3200" b="1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Nazanin" pitchFamily="2" charset="-78"/>
            </a:rPr>
            <a:t>افزودنی‌ها</a:t>
          </a:r>
          <a:endParaRPr lang="en-US" sz="3200" b="1" dirty="0">
            <a:solidFill>
              <a:srgbClr val="C00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cs typeface="B Nazanin" pitchFamily="2" charset="-78"/>
          </a:endParaRPr>
        </a:p>
      </dgm:t>
    </dgm:pt>
    <dgm:pt modelId="{DD375B51-EB65-466E-8E44-4D6FA18C98F8}" type="parTrans" cxnId="{F853F103-9765-4833-81D3-6D53FC8B5754}">
      <dgm:prSet/>
      <dgm:spPr/>
      <dgm:t>
        <a:bodyPr/>
        <a:lstStyle/>
        <a:p>
          <a:endParaRPr lang="en-US"/>
        </a:p>
      </dgm:t>
    </dgm:pt>
    <dgm:pt modelId="{6776C095-05BF-480E-B7A7-AD65410B994F}" type="sibTrans" cxnId="{F853F103-9765-4833-81D3-6D53FC8B5754}">
      <dgm:prSet/>
      <dgm:spPr/>
      <dgm:t>
        <a:bodyPr/>
        <a:lstStyle/>
        <a:p>
          <a:endParaRPr lang="en-US"/>
        </a:p>
      </dgm:t>
    </dgm:pt>
    <dgm:pt modelId="{AF4C63F9-6E4A-4931-8B6E-D9AD2C8E49BF}" type="pres">
      <dgm:prSet presAssocID="{0469F96F-DE1C-4B14-AF0E-9BD6B5D3C89B}" presName="Name0" presStyleCnt="0">
        <dgm:presLayoutVars>
          <dgm:dir val="rev"/>
          <dgm:animLvl val="lvl"/>
          <dgm:resizeHandles val="exact"/>
        </dgm:presLayoutVars>
      </dgm:prSet>
      <dgm:spPr/>
    </dgm:pt>
    <dgm:pt modelId="{2A0DEE3F-B89C-495D-B54D-CA76B36020B3}" type="pres">
      <dgm:prSet presAssocID="{53BAF4D4-DDBD-47D8-9A6F-6797739A6A73}" presName="parTxOnly" presStyleLbl="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D52A69D-E167-41CA-B6D5-CEF7EEAAF2C3}" type="pres">
      <dgm:prSet presAssocID="{57FE275E-F6AC-4179-A11C-AEA032ACE010}" presName="parTxOnlySpace" presStyleCnt="0"/>
      <dgm:spPr/>
    </dgm:pt>
    <dgm:pt modelId="{615AC0F5-6DC7-4068-8EE6-2145101BE39F}" type="pres">
      <dgm:prSet presAssocID="{059630C1-2369-461C-BD79-6F29EB44B31C}" presName="parTxOnly" presStyleLbl="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53AA3EC-8807-4A91-A52E-08606CB46985}" type="pres">
      <dgm:prSet presAssocID="{7DD945E5-D106-4BEF-982B-238DB29B11D8}" presName="parTxOnlySpace" presStyleCnt="0"/>
      <dgm:spPr/>
    </dgm:pt>
    <dgm:pt modelId="{E8A1D17B-C43A-47EF-BE40-2837C2904CD5}" type="pres">
      <dgm:prSet presAssocID="{7C6C064A-B20F-44AD-BC3B-2C138142245B}" presName="parTxOnly" presStyleLbl="node1" presStyleIdx="2" presStyleCnt="3" custScaleX="14804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47DD4AF1-EE23-4077-A688-2C4C4A50CC30}" type="presOf" srcId="{7C6C064A-B20F-44AD-BC3B-2C138142245B}" destId="{E8A1D17B-C43A-47EF-BE40-2837C2904CD5}" srcOrd="0" destOrd="0" presId="urn:microsoft.com/office/officeart/2005/8/layout/chevron1"/>
    <dgm:cxn modelId="{087166E0-CBC4-4E91-9BDB-E4B37F3BBF21}" type="presOf" srcId="{0469F96F-DE1C-4B14-AF0E-9BD6B5D3C89B}" destId="{AF4C63F9-6E4A-4931-8B6E-D9AD2C8E49BF}" srcOrd="0" destOrd="0" presId="urn:microsoft.com/office/officeart/2005/8/layout/chevron1"/>
    <dgm:cxn modelId="{F853F103-9765-4833-81D3-6D53FC8B5754}" srcId="{0469F96F-DE1C-4B14-AF0E-9BD6B5D3C89B}" destId="{7C6C064A-B20F-44AD-BC3B-2C138142245B}" srcOrd="2" destOrd="0" parTransId="{DD375B51-EB65-466E-8E44-4D6FA18C98F8}" sibTransId="{6776C095-05BF-480E-B7A7-AD65410B994F}"/>
    <dgm:cxn modelId="{1EB0E57D-60C1-475E-B385-E9915431800A}" srcId="{0469F96F-DE1C-4B14-AF0E-9BD6B5D3C89B}" destId="{059630C1-2369-461C-BD79-6F29EB44B31C}" srcOrd="1" destOrd="0" parTransId="{CBADA1F3-CA7D-4DA1-AEE0-000CD23ABBEE}" sibTransId="{7DD945E5-D106-4BEF-982B-238DB29B11D8}"/>
    <dgm:cxn modelId="{FF95B522-BE02-4C0B-8181-4D5EB0930F81}" type="presOf" srcId="{059630C1-2369-461C-BD79-6F29EB44B31C}" destId="{615AC0F5-6DC7-4068-8EE6-2145101BE39F}" srcOrd="0" destOrd="0" presId="urn:microsoft.com/office/officeart/2005/8/layout/chevron1"/>
    <dgm:cxn modelId="{F91231E2-3175-435B-B485-37F490FA0EBD}" type="presOf" srcId="{53BAF4D4-DDBD-47D8-9A6F-6797739A6A73}" destId="{2A0DEE3F-B89C-495D-B54D-CA76B36020B3}" srcOrd="0" destOrd="0" presId="urn:microsoft.com/office/officeart/2005/8/layout/chevron1"/>
    <dgm:cxn modelId="{43BFC983-19DD-44F1-A039-2AEA46A421C2}" srcId="{0469F96F-DE1C-4B14-AF0E-9BD6B5D3C89B}" destId="{53BAF4D4-DDBD-47D8-9A6F-6797739A6A73}" srcOrd="0" destOrd="0" parTransId="{B82D6589-13F3-4D80-BA67-6300C7850961}" sibTransId="{57FE275E-F6AC-4179-A11C-AEA032ACE010}"/>
    <dgm:cxn modelId="{FEB31EB8-7401-405E-84E7-5968DBCA76CE}" type="presParOf" srcId="{AF4C63F9-6E4A-4931-8B6E-D9AD2C8E49BF}" destId="{2A0DEE3F-B89C-495D-B54D-CA76B36020B3}" srcOrd="0" destOrd="0" presId="urn:microsoft.com/office/officeart/2005/8/layout/chevron1"/>
    <dgm:cxn modelId="{CEE100A9-845E-4BFB-95EC-E59C0D38C332}" type="presParOf" srcId="{AF4C63F9-6E4A-4931-8B6E-D9AD2C8E49BF}" destId="{0D52A69D-E167-41CA-B6D5-CEF7EEAAF2C3}" srcOrd="1" destOrd="0" presId="urn:microsoft.com/office/officeart/2005/8/layout/chevron1"/>
    <dgm:cxn modelId="{F17F1BF6-2179-4889-B539-F5BCDAD1EC53}" type="presParOf" srcId="{AF4C63F9-6E4A-4931-8B6E-D9AD2C8E49BF}" destId="{615AC0F5-6DC7-4068-8EE6-2145101BE39F}" srcOrd="2" destOrd="0" presId="urn:microsoft.com/office/officeart/2005/8/layout/chevron1"/>
    <dgm:cxn modelId="{22CAD4F4-D524-4ACF-986A-AA3E906B4B3D}" type="presParOf" srcId="{AF4C63F9-6E4A-4931-8B6E-D9AD2C8E49BF}" destId="{353AA3EC-8807-4A91-A52E-08606CB46985}" srcOrd="3" destOrd="0" presId="urn:microsoft.com/office/officeart/2005/8/layout/chevron1"/>
    <dgm:cxn modelId="{171837C8-92D6-48BB-97FB-91EE33BFEF36}" type="presParOf" srcId="{AF4C63F9-6E4A-4931-8B6E-D9AD2C8E49BF}" destId="{E8A1D17B-C43A-47EF-BE40-2837C2904CD5}" srcOrd="4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5.xml><?xml version="1.0" encoding="utf-8"?>
<dgm:dataModel xmlns:dgm="http://schemas.openxmlformats.org/drawingml/2006/diagram" xmlns:a="http://schemas.openxmlformats.org/drawingml/2006/main">
  <dgm:ptLst>
    <dgm:pt modelId="{0469F96F-DE1C-4B14-AF0E-9BD6B5D3C89B}" type="doc">
      <dgm:prSet loTypeId="urn:microsoft.com/office/officeart/2005/8/layout/chevron1" loCatId="process" qsTypeId="urn:microsoft.com/office/officeart/2005/8/quickstyle/simple1" qsCatId="simple" csTypeId="urn:microsoft.com/office/officeart/2005/8/colors/accent1_2" csCatId="accent1" phldr="1"/>
      <dgm:spPr/>
    </dgm:pt>
    <dgm:pt modelId="{53BAF4D4-DDBD-47D8-9A6F-6797739A6A73}">
      <dgm:prSet phldrT="[Text]" custT="1"/>
      <dgm:spPr>
        <a:noFill/>
        <a:ln>
          <a:solidFill>
            <a:schemeClr val="tx1"/>
          </a:solidFill>
        </a:ln>
      </dgm:spPr>
      <dgm:t>
        <a:bodyPr/>
        <a:lstStyle/>
        <a:p>
          <a:r>
            <a:rPr lang="fa-IR" sz="2400" b="0" dirty="0" smtClean="0">
              <a:solidFill>
                <a:schemeClr val="tx1"/>
              </a:solidFill>
              <a:effectLst/>
              <a:cs typeface="B Nazanin" pitchFamily="2" charset="-78"/>
            </a:rPr>
            <a:t>مقدمه</a:t>
          </a:r>
          <a:endParaRPr lang="en-US" sz="2400" b="0" dirty="0">
            <a:solidFill>
              <a:schemeClr val="tx1"/>
            </a:solidFill>
            <a:effectLst/>
            <a:cs typeface="B Nazanin" pitchFamily="2" charset="-78"/>
          </a:endParaRPr>
        </a:p>
      </dgm:t>
    </dgm:pt>
    <dgm:pt modelId="{B82D6589-13F3-4D80-BA67-6300C7850961}" type="parTrans" cxnId="{43BFC983-19DD-44F1-A039-2AEA46A421C2}">
      <dgm:prSet/>
      <dgm:spPr/>
      <dgm:t>
        <a:bodyPr/>
        <a:lstStyle/>
        <a:p>
          <a:endParaRPr lang="en-US"/>
        </a:p>
      </dgm:t>
    </dgm:pt>
    <dgm:pt modelId="{57FE275E-F6AC-4179-A11C-AEA032ACE010}" type="sibTrans" cxnId="{43BFC983-19DD-44F1-A039-2AEA46A421C2}">
      <dgm:prSet/>
      <dgm:spPr/>
      <dgm:t>
        <a:bodyPr/>
        <a:lstStyle/>
        <a:p>
          <a:endParaRPr lang="en-US"/>
        </a:p>
      </dgm:t>
    </dgm:pt>
    <dgm:pt modelId="{059630C1-2369-461C-BD79-6F29EB44B31C}">
      <dgm:prSet phldrT="[Text]" custT="1"/>
      <dgm:spPr>
        <a:noFill/>
        <a:ln>
          <a:solidFill>
            <a:schemeClr val="tx1"/>
          </a:solidFill>
        </a:ln>
        <a:effectLst>
          <a:innerShdw blurRad="63500" dist="50800" dir="2700000">
            <a:prstClr val="black">
              <a:alpha val="50000"/>
            </a:prstClr>
          </a:innerShdw>
        </a:effectLst>
      </dgm:spPr>
      <dgm:t>
        <a:bodyPr/>
        <a:lstStyle/>
        <a:p>
          <a:r>
            <a:rPr lang="fa-IR" sz="2400" b="0" dirty="0" smtClean="0">
              <a:solidFill>
                <a:schemeClr val="tx1"/>
              </a:solidFill>
              <a:effectLst/>
              <a:cs typeface="B Nazanin" pitchFamily="2" charset="-78"/>
            </a:rPr>
            <a:t>فرایند</a:t>
          </a:r>
          <a:endParaRPr lang="en-US" sz="2400" b="0" dirty="0">
            <a:solidFill>
              <a:schemeClr val="tx1"/>
            </a:solidFill>
            <a:effectLst/>
            <a:cs typeface="B Nazanin" pitchFamily="2" charset="-78"/>
          </a:endParaRPr>
        </a:p>
      </dgm:t>
    </dgm:pt>
    <dgm:pt modelId="{CBADA1F3-CA7D-4DA1-AEE0-000CD23ABBEE}" type="parTrans" cxnId="{1EB0E57D-60C1-475E-B385-E9915431800A}">
      <dgm:prSet/>
      <dgm:spPr/>
      <dgm:t>
        <a:bodyPr/>
        <a:lstStyle/>
        <a:p>
          <a:endParaRPr lang="en-US"/>
        </a:p>
      </dgm:t>
    </dgm:pt>
    <dgm:pt modelId="{7DD945E5-D106-4BEF-982B-238DB29B11D8}" type="sibTrans" cxnId="{1EB0E57D-60C1-475E-B385-E9915431800A}">
      <dgm:prSet/>
      <dgm:spPr/>
      <dgm:t>
        <a:bodyPr/>
        <a:lstStyle/>
        <a:p>
          <a:endParaRPr lang="en-US"/>
        </a:p>
      </dgm:t>
    </dgm:pt>
    <dgm:pt modelId="{7C6C064A-B20F-44AD-BC3B-2C138142245B}">
      <dgm:prSet phldrT="[Text]" custT="1"/>
      <dgm:spPr>
        <a:noFill/>
        <a:ln>
          <a:solidFill>
            <a:schemeClr val="tx1"/>
          </a:solidFill>
        </a:ln>
      </dgm:spPr>
      <dgm:t>
        <a:bodyPr/>
        <a:lstStyle/>
        <a:p>
          <a:r>
            <a:rPr lang="fa-IR" sz="3200" b="1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Nazanin" pitchFamily="2" charset="-78"/>
            </a:rPr>
            <a:t>افزودنی‌ها</a:t>
          </a:r>
          <a:endParaRPr lang="en-US" sz="3200" b="1" dirty="0">
            <a:solidFill>
              <a:srgbClr val="C00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cs typeface="B Nazanin" pitchFamily="2" charset="-78"/>
          </a:endParaRPr>
        </a:p>
      </dgm:t>
    </dgm:pt>
    <dgm:pt modelId="{DD375B51-EB65-466E-8E44-4D6FA18C98F8}" type="parTrans" cxnId="{F853F103-9765-4833-81D3-6D53FC8B5754}">
      <dgm:prSet/>
      <dgm:spPr/>
      <dgm:t>
        <a:bodyPr/>
        <a:lstStyle/>
        <a:p>
          <a:endParaRPr lang="en-US"/>
        </a:p>
      </dgm:t>
    </dgm:pt>
    <dgm:pt modelId="{6776C095-05BF-480E-B7A7-AD65410B994F}" type="sibTrans" cxnId="{F853F103-9765-4833-81D3-6D53FC8B5754}">
      <dgm:prSet/>
      <dgm:spPr/>
      <dgm:t>
        <a:bodyPr/>
        <a:lstStyle/>
        <a:p>
          <a:endParaRPr lang="en-US"/>
        </a:p>
      </dgm:t>
    </dgm:pt>
    <dgm:pt modelId="{AF4C63F9-6E4A-4931-8B6E-D9AD2C8E49BF}" type="pres">
      <dgm:prSet presAssocID="{0469F96F-DE1C-4B14-AF0E-9BD6B5D3C89B}" presName="Name0" presStyleCnt="0">
        <dgm:presLayoutVars>
          <dgm:dir val="rev"/>
          <dgm:animLvl val="lvl"/>
          <dgm:resizeHandles val="exact"/>
        </dgm:presLayoutVars>
      </dgm:prSet>
      <dgm:spPr/>
    </dgm:pt>
    <dgm:pt modelId="{2A0DEE3F-B89C-495D-B54D-CA76B36020B3}" type="pres">
      <dgm:prSet presAssocID="{53BAF4D4-DDBD-47D8-9A6F-6797739A6A73}" presName="parTxOnly" presStyleLbl="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D52A69D-E167-41CA-B6D5-CEF7EEAAF2C3}" type="pres">
      <dgm:prSet presAssocID="{57FE275E-F6AC-4179-A11C-AEA032ACE010}" presName="parTxOnlySpace" presStyleCnt="0"/>
      <dgm:spPr/>
    </dgm:pt>
    <dgm:pt modelId="{615AC0F5-6DC7-4068-8EE6-2145101BE39F}" type="pres">
      <dgm:prSet presAssocID="{059630C1-2369-461C-BD79-6F29EB44B31C}" presName="parTxOnly" presStyleLbl="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53AA3EC-8807-4A91-A52E-08606CB46985}" type="pres">
      <dgm:prSet presAssocID="{7DD945E5-D106-4BEF-982B-238DB29B11D8}" presName="parTxOnlySpace" presStyleCnt="0"/>
      <dgm:spPr/>
    </dgm:pt>
    <dgm:pt modelId="{E8A1D17B-C43A-47EF-BE40-2837C2904CD5}" type="pres">
      <dgm:prSet presAssocID="{7C6C064A-B20F-44AD-BC3B-2C138142245B}" presName="parTxOnly" presStyleLbl="node1" presStyleIdx="2" presStyleCnt="3" custScaleX="14804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F853F103-9765-4833-81D3-6D53FC8B5754}" srcId="{0469F96F-DE1C-4B14-AF0E-9BD6B5D3C89B}" destId="{7C6C064A-B20F-44AD-BC3B-2C138142245B}" srcOrd="2" destOrd="0" parTransId="{DD375B51-EB65-466E-8E44-4D6FA18C98F8}" sibTransId="{6776C095-05BF-480E-B7A7-AD65410B994F}"/>
    <dgm:cxn modelId="{1EB0E57D-60C1-475E-B385-E9915431800A}" srcId="{0469F96F-DE1C-4B14-AF0E-9BD6B5D3C89B}" destId="{059630C1-2369-461C-BD79-6F29EB44B31C}" srcOrd="1" destOrd="0" parTransId="{CBADA1F3-CA7D-4DA1-AEE0-000CD23ABBEE}" sibTransId="{7DD945E5-D106-4BEF-982B-238DB29B11D8}"/>
    <dgm:cxn modelId="{9E9C4430-BCC2-4F4A-9B64-7DE4116F5250}" type="presOf" srcId="{53BAF4D4-DDBD-47D8-9A6F-6797739A6A73}" destId="{2A0DEE3F-B89C-495D-B54D-CA76B36020B3}" srcOrd="0" destOrd="0" presId="urn:microsoft.com/office/officeart/2005/8/layout/chevron1"/>
    <dgm:cxn modelId="{7EF22BF3-569F-44C1-A99F-5FA0CC5B5F93}" type="presOf" srcId="{7C6C064A-B20F-44AD-BC3B-2C138142245B}" destId="{E8A1D17B-C43A-47EF-BE40-2837C2904CD5}" srcOrd="0" destOrd="0" presId="urn:microsoft.com/office/officeart/2005/8/layout/chevron1"/>
    <dgm:cxn modelId="{11E93B95-0F7F-49FD-9AB2-D9676C3FD90E}" type="presOf" srcId="{059630C1-2369-461C-BD79-6F29EB44B31C}" destId="{615AC0F5-6DC7-4068-8EE6-2145101BE39F}" srcOrd="0" destOrd="0" presId="urn:microsoft.com/office/officeart/2005/8/layout/chevron1"/>
    <dgm:cxn modelId="{43BFC983-19DD-44F1-A039-2AEA46A421C2}" srcId="{0469F96F-DE1C-4B14-AF0E-9BD6B5D3C89B}" destId="{53BAF4D4-DDBD-47D8-9A6F-6797739A6A73}" srcOrd="0" destOrd="0" parTransId="{B82D6589-13F3-4D80-BA67-6300C7850961}" sibTransId="{57FE275E-F6AC-4179-A11C-AEA032ACE010}"/>
    <dgm:cxn modelId="{2174973C-8E75-4E34-B738-093F2AA8168F}" type="presOf" srcId="{0469F96F-DE1C-4B14-AF0E-9BD6B5D3C89B}" destId="{AF4C63F9-6E4A-4931-8B6E-D9AD2C8E49BF}" srcOrd="0" destOrd="0" presId="urn:microsoft.com/office/officeart/2005/8/layout/chevron1"/>
    <dgm:cxn modelId="{88121366-FE93-4BA9-AEAF-A6DEDA75D03C}" type="presParOf" srcId="{AF4C63F9-6E4A-4931-8B6E-D9AD2C8E49BF}" destId="{2A0DEE3F-B89C-495D-B54D-CA76B36020B3}" srcOrd="0" destOrd="0" presId="urn:microsoft.com/office/officeart/2005/8/layout/chevron1"/>
    <dgm:cxn modelId="{E3A713BC-7332-4510-8040-E19B680F3800}" type="presParOf" srcId="{AF4C63F9-6E4A-4931-8B6E-D9AD2C8E49BF}" destId="{0D52A69D-E167-41CA-B6D5-CEF7EEAAF2C3}" srcOrd="1" destOrd="0" presId="urn:microsoft.com/office/officeart/2005/8/layout/chevron1"/>
    <dgm:cxn modelId="{D9E6962A-A7F5-4229-BD38-34E4E5A90FF9}" type="presParOf" srcId="{AF4C63F9-6E4A-4931-8B6E-D9AD2C8E49BF}" destId="{615AC0F5-6DC7-4068-8EE6-2145101BE39F}" srcOrd="2" destOrd="0" presId="urn:microsoft.com/office/officeart/2005/8/layout/chevron1"/>
    <dgm:cxn modelId="{F24BDF9E-517C-40C5-833D-42BF1DE3B777}" type="presParOf" srcId="{AF4C63F9-6E4A-4931-8B6E-D9AD2C8E49BF}" destId="{353AA3EC-8807-4A91-A52E-08606CB46985}" srcOrd="3" destOrd="0" presId="urn:microsoft.com/office/officeart/2005/8/layout/chevron1"/>
    <dgm:cxn modelId="{D93D9460-DCF3-49AA-800C-D194BC7422E5}" type="presParOf" srcId="{AF4C63F9-6E4A-4931-8B6E-D9AD2C8E49BF}" destId="{E8A1D17B-C43A-47EF-BE40-2837C2904CD5}" srcOrd="4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6.xml><?xml version="1.0" encoding="utf-8"?>
<dgm:dataModel xmlns:dgm="http://schemas.openxmlformats.org/drawingml/2006/diagram" xmlns:a="http://schemas.openxmlformats.org/drawingml/2006/main">
  <dgm:ptLst>
    <dgm:pt modelId="{0469F96F-DE1C-4B14-AF0E-9BD6B5D3C89B}" type="doc">
      <dgm:prSet loTypeId="urn:microsoft.com/office/officeart/2005/8/layout/chevron1" loCatId="process" qsTypeId="urn:microsoft.com/office/officeart/2005/8/quickstyle/simple1" qsCatId="simple" csTypeId="urn:microsoft.com/office/officeart/2005/8/colors/accent1_2" csCatId="accent1" phldr="1"/>
      <dgm:spPr/>
    </dgm:pt>
    <dgm:pt modelId="{53BAF4D4-DDBD-47D8-9A6F-6797739A6A73}">
      <dgm:prSet phldrT="[Text]" custT="1"/>
      <dgm:spPr>
        <a:noFill/>
        <a:ln>
          <a:solidFill>
            <a:schemeClr val="tx1"/>
          </a:solidFill>
        </a:ln>
      </dgm:spPr>
      <dgm:t>
        <a:bodyPr/>
        <a:lstStyle/>
        <a:p>
          <a:r>
            <a:rPr lang="fa-IR" sz="2400" b="0" dirty="0" smtClean="0">
              <a:solidFill>
                <a:schemeClr val="tx1"/>
              </a:solidFill>
              <a:effectLst/>
              <a:cs typeface="B Nazanin" pitchFamily="2" charset="-78"/>
            </a:rPr>
            <a:t>مقدمه</a:t>
          </a:r>
          <a:endParaRPr lang="en-US" sz="2400" b="0" dirty="0">
            <a:solidFill>
              <a:schemeClr val="tx1"/>
            </a:solidFill>
            <a:effectLst/>
            <a:cs typeface="B Nazanin" pitchFamily="2" charset="-78"/>
          </a:endParaRPr>
        </a:p>
      </dgm:t>
    </dgm:pt>
    <dgm:pt modelId="{B82D6589-13F3-4D80-BA67-6300C7850961}" type="parTrans" cxnId="{43BFC983-19DD-44F1-A039-2AEA46A421C2}">
      <dgm:prSet/>
      <dgm:spPr/>
      <dgm:t>
        <a:bodyPr/>
        <a:lstStyle/>
        <a:p>
          <a:endParaRPr lang="en-US"/>
        </a:p>
      </dgm:t>
    </dgm:pt>
    <dgm:pt modelId="{57FE275E-F6AC-4179-A11C-AEA032ACE010}" type="sibTrans" cxnId="{43BFC983-19DD-44F1-A039-2AEA46A421C2}">
      <dgm:prSet/>
      <dgm:spPr/>
      <dgm:t>
        <a:bodyPr/>
        <a:lstStyle/>
        <a:p>
          <a:endParaRPr lang="en-US"/>
        </a:p>
      </dgm:t>
    </dgm:pt>
    <dgm:pt modelId="{059630C1-2369-461C-BD79-6F29EB44B31C}">
      <dgm:prSet phldrT="[Text]" custT="1"/>
      <dgm:spPr>
        <a:noFill/>
        <a:ln>
          <a:solidFill>
            <a:schemeClr val="tx1"/>
          </a:solidFill>
        </a:ln>
        <a:effectLst>
          <a:innerShdw blurRad="63500" dist="50800" dir="2700000">
            <a:prstClr val="black">
              <a:alpha val="50000"/>
            </a:prstClr>
          </a:innerShdw>
        </a:effectLst>
      </dgm:spPr>
      <dgm:t>
        <a:bodyPr/>
        <a:lstStyle/>
        <a:p>
          <a:r>
            <a:rPr lang="fa-IR" sz="2400" b="0" dirty="0" smtClean="0">
              <a:solidFill>
                <a:schemeClr val="tx1"/>
              </a:solidFill>
              <a:effectLst/>
              <a:cs typeface="B Nazanin" pitchFamily="2" charset="-78"/>
            </a:rPr>
            <a:t>فرایند</a:t>
          </a:r>
          <a:endParaRPr lang="en-US" sz="2400" b="0" dirty="0">
            <a:solidFill>
              <a:schemeClr val="tx1"/>
            </a:solidFill>
            <a:effectLst/>
            <a:cs typeface="B Nazanin" pitchFamily="2" charset="-78"/>
          </a:endParaRPr>
        </a:p>
      </dgm:t>
    </dgm:pt>
    <dgm:pt modelId="{CBADA1F3-CA7D-4DA1-AEE0-000CD23ABBEE}" type="parTrans" cxnId="{1EB0E57D-60C1-475E-B385-E9915431800A}">
      <dgm:prSet/>
      <dgm:spPr/>
      <dgm:t>
        <a:bodyPr/>
        <a:lstStyle/>
        <a:p>
          <a:endParaRPr lang="en-US"/>
        </a:p>
      </dgm:t>
    </dgm:pt>
    <dgm:pt modelId="{7DD945E5-D106-4BEF-982B-238DB29B11D8}" type="sibTrans" cxnId="{1EB0E57D-60C1-475E-B385-E9915431800A}">
      <dgm:prSet/>
      <dgm:spPr/>
      <dgm:t>
        <a:bodyPr/>
        <a:lstStyle/>
        <a:p>
          <a:endParaRPr lang="en-US"/>
        </a:p>
      </dgm:t>
    </dgm:pt>
    <dgm:pt modelId="{7C6C064A-B20F-44AD-BC3B-2C138142245B}">
      <dgm:prSet phldrT="[Text]" custT="1"/>
      <dgm:spPr>
        <a:noFill/>
        <a:ln>
          <a:solidFill>
            <a:schemeClr val="tx1"/>
          </a:solidFill>
        </a:ln>
      </dgm:spPr>
      <dgm:t>
        <a:bodyPr/>
        <a:lstStyle/>
        <a:p>
          <a:r>
            <a:rPr lang="fa-IR" sz="3200" b="1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Nazanin" pitchFamily="2" charset="-78"/>
            </a:rPr>
            <a:t>افزودنی‌ها</a:t>
          </a:r>
          <a:endParaRPr lang="en-US" sz="3200" b="1" dirty="0">
            <a:solidFill>
              <a:srgbClr val="C00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cs typeface="B Nazanin" pitchFamily="2" charset="-78"/>
          </a:endParaRPr>
        </a:p>
      </dgm:t>
    </dgm:pt>
    <dgm:pt modelId="{DD375B51-EB65-466E-8E44-4D6FA18C98F8}" type="parTrans" cxnId="{F853F103-9765-4833-81D3-6D53FC8B5754}">
      <dgm:prSet/>
      <dgm:spPr/>
      <dgm:t>
        <a:bodyPr/>
        <a:lstStyle/>
        <a:p>
          <a:endParaRPr lang="en-US"/>
        </a:p>
      </dgm:t>
    </dgm:pt>
    <dgm:pt modelId="{6776C095-05BF-480E-B7A7-AD65410B994F}" type="sibTrans" cxnId="{F853F103-9765-4833-81D3-6D53FC8B5754}">
      <dgm:prSet/>
      <dgm:spPr/>
      <dgm:t>
        <a:bodyPr/>
        <a:lstStyle/>
        <a:p>
          <a:endParaRPr lang="en-US"/>
        </a:p>
      </dgm:t>
    </dgm:pt>
    <dgm:pt modelId="{AF4C63F9-6E4A-4931-8B6E-D9AD2C8E49BF}" type="pres">
      <dgm:prSet presAssocID="{0469F96F-DE1C-4B14-AF0E-9BD6B5D3C89B}" presName="Name0" presStyleCnt="0">
        <dgm:presLayoutVars>
          <dgm:dir val="rev"/>
          <dgm:animLvl val="lvl"/>
          <dgm:resizeHandles val="exact"/>
        </dgm:presLayoutVars>
      </dgm:prSet>
      <dgm:spPr/>
    </dgm:pt>
    <dgm:pt modelId="{2A0DEE3F-B89C-495D-B54D-CA76B36020B3}" type="pres">
      <dgm:prSet presAssocID="{53BAF4D4-DDBD-47D8-9A6F-6797739A6A73}" presName="parTxOnly" presStyleLbl="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D52A69D-E167-41CA-B6D5-CEF7EEAAF2C3}" type="pres">
      <dgm:prSet presAssocID="{57FE275E-F6AC-4179-A11C-AEA032ACE010}" presName="parTxOnlySpace" presStyleCnt="0"/>
      <dgm:spPr/>
    </dgm:pt>
    <dgm:pt modelId="{615AC0F5-6DC7-4068-8EE6-2145101BE39F}" type="pres">
      <dgm:prSet presAssocID="{059630C1-2369-461C-BD79-6F29EB44B31C}" presName="parTxOnly" presStyleLbl="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53AA3EC-8807-4A91-A52E-08606CB46985}" type="pres">
      <dgm:prSet presAssocID="{7DD945E5-D106-4BEF-982B-238DB29B11D8}" presName="parTxOnlySpace" presStyleCnt="0"/>
      <dgm:spPr/>
    </dgm:pt>
    <dgm:pt modelId="{E8A1D17B-C43A-47EF-BE40-2837C2904CD5}" type="pres">
      <dgm:prSet presAssocID="{7C6C064A-B20F-44AD-BC3B-2C138142245B}" presName="parTxOnly" presStyleLbl="node1" presStyleIdx="2" presStyleCnt="3" custScaleX="14804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493DCE4D-00D5-4589-A959-EB7CBC2DA547}" type="presOf" srcId="{7C6C064A-B20F-44AD-BC3B-2C138142245B}" destId="{E8A1D17B-C43A-47EF-BE40-2837C2904CD5}" srcOrd="0" destOrd="0" presId="urn:microsoft.com/office/officeart/2005/8/layout/chevron1"/>
    <dgm:cxn modelId="{F853F103-9765-4833-81D3-6D53FC8B5754}" srcId="{0469F96F-DE1C-4B14-AF0E-9BD6B5D3C89B}" destId="{7C6C064A-B20F-44AD-BC3B-2C138142245B}" srcOrd="2" destOrd="0" parTransId="{DD375B51-EB65-466E-8E44-4D6FA18C98F8}" sibTransId="{6776C095-05BF-480E-B7A7-AD65410B994F}"/>
    <dgm:cxn modelId="{1EB0E57D-60C1-475E-B385-E9915431800A}" srcId="{0469F96F-DE1C-4B14-AF0E-9BD6B5D3C89B}" destId="{059630C1-2369-461C-BD79-6F29EB44B31C}" srcOrd="1" destOrd="0" parTransId="{CBADA1F3-CA7D-4DA1-AEE0-000CD23ABBEE}" sibTransId="{7DD945E5-D106-4BEF-982B-238DB29B11D8}"/>
    <dgm:cxn modelId="{000975FD-EE60-4672-B03D-65EFC08D4E89}" type="presOf" srcId="{0469F96F-DE1C-4B14-AF0E-9BD6B5D3C89B}" destId="{AF4C63F9-6E4A-4931-8B6E-D9AD2C8E49BF}" srcOrd="0" destOrd="0" presId="urn:microsoft.com/office/officeart/2005/8/layout/chevron1"/>
    <dgm:cxn modelId="{DBFA10E0-1F62-4F98-9814-BF44C7212628}" type="presOf" srcId="{53BAF4D4-DDBD-47D8-9A6F-6797739A6A73}" destId="{2A0DEE3F-B89C-495D-B54D-CA76B36020B3}" srcOrd="0" destOrd="0" presId="urn:microsoft.com/office/officeart/2005/8/layout/chevron1"/>
    <dgm:cxn modelId="{43BFC983-19DD-44F1-A039-2AEA46A421C2}" srcId="{0469F96F-DE1C-4B14-AF0E-9BD6B5D3C89B}" destId="{53BAF4D4-DDBD-47D8-9A6F-6797739A6A73}" srcOrd="0" destOrd="0" parTransId="{B82D6589-13F3-4D80-BA67-6300C7850961}" sibTransId="{57FE275E-F6AC-4179-A11C-AEA032ACE010}"/>
    <dgm:cxn modelId="{13E19255-A1C0-44C9-8DF7-0A43DAC04642}" type="presOf" srcId="{059630C1-2369-461C-BD79-6F29EB44B31C}" destId="{615AC0F5-6DC7-4068-8EE6-2145101BE39F}" srcOrd="0" destOrd="0" presId="urn:microsoft.com/office/officeart/2005/8/layout/chevron1"/>
    <dgm:cxn modelId="{8BF8BD5F-E606-4E39-A62A-35E5E953F1B2}" type="presParOf" srcId="{AF4C63F9-6E4A-4931-8B6E-D9AD2C8E49BF}" destId="{2A0DEE3F-B89C-495D-B54D-CA76B36020B3}" srcOrd="0" destOrd="0" presId="urn:microsoft.com/office/officeart/2005/8/layout/chevron1"/>
    <dgm:cxn modelId="{68F270F0-07FC-4E0B-AC6F-7A9FADCE9791}" type="presParOf" srcId="{AF4C63F9-6E4A-4931-8B6E-D9AD2C8E49BF}" destId="{0D52A69D-E167-41CA-B6D5-CEF7EEAAF2C3}" srcOrd="1" destOrd="0" presId="urn:microsoft.com/office/officeart/2005/8/layout/chevron1"/>
    <dgm:cxn modelId="{66D7B845-D78C-47A0-B9BB-9ED1E8482496}" type="presParOf" srcId="{AF4C63F9-6E4A-4931-8B6E-D9AD2C8E49BF}" destId="{615AC0F5-6DC7-4068-8EE6-2145101BE39F}" srcOrd="2" destOrd="0" presId="urn:microsoft.com/office/officeart/2005/8/layout/chevron1"/>
    <dgm:cxn modelId="{A7989D3A-33DE-4E60-94BC-7CD52CBDDAE8}" type="presParOf" srcId="{AF4C63F9-6E4A-4931-8B6E-D9AD2C8E49BF}" destId="{353AA3EC-8807-4A91-A52E-08606CB46985}" srcOrd="3" destOrd="0" presId="urn:microsoft.com/office/officeart/2005/8/layout/chevron1"/>
    <dgm:cxn modelId="{CE1DBEF9-E5FA-4AA2-9D35-C9757D33B40B}" type="presParOf" srcId="{AF4C63F9-6E4A-4931-8B6E-D9AD2C8E49BF}" destId="{E8A1D17B-C43A-47EF-BE40-2837C2904CD5}" srcOrd="4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7.xml><?xml version="1.0" encoding="utf-8"?>
<dgm:dataModel xmlns:dgm="http://schemas.openxmlformats.org/drawingml/2006/diagram" xmlns:a="http://schemas.openxmlformats.org/drawingml/2006/main">
  <dgm:ptLst>
    <dgm:pt modelId="{0469F96F-DE1C-4B14-AF0E-9BD6B5D3C89B}" type="doc">
      <dgm:prSet loTypeId="urn:microsoft.com/office/officeart/2005/8/layout/chevron1" loCatId="process" qsTypeId="urn:microsoft.com/office/officeart/2005/8/quickstyle/simple1" qsCatId="simple" csTypeId="urn:microsoft.com/office/officeart/2005/8/colors/accent1_2" csCatId="accent1" phldr="1"/>
      <dgm:spPr/>
    </dgm:pt>
    <dgm:pt modelId="{53BAF4D4-DDBD-47D8-9A6F-6797739A6A73}">
      <dgm:prSet phldrT="[Text]" custT="1"/>
      <dgm:spPr>
        <a:noFill/>
        <a:ln>
          <a:solidFill>
            <a:schemeClr val="tx1"/>
          </a:solidFill>
        </a:ln>
      </dgm:spPr>
      <dgm:t>
        <a:bodyPr/>
        <a:lstStyle/>
        <a:p>
          <a:r>
            <a:rPr lang="fa-IR" sz="2400" b="0" dirty="0" smtClean="0">
              <a:solidFill>
                <a:schemeClr val="tx1"/>
              </a:solidFill>
              <a:effectLst/>
              <a:cs typeface="B Nazanin" pitchFamily="2" charset="-78"/>
            </a:rPr>
            <a:t>مقدمه</a:t>
          </a:r>
          <a:endParaRPr lang="en-US" sz="2400" b="0" dirty="0">
            <a:solidFill>
              <a:schemeClr val="tx1"/>
            </a:solidFill>
            <a:effectLst/>
            <a:cs typeface="B Nazanin" pitchFamily="2" charset="-78"/>
          </a:endParaRPr>
        </a:p>
      </dgm:t>
    </dgm:pt>
    <dgm:pt modelId="{B82D6589-13F3-4D80-BA67-6300C7850961}" type="parTrans" cxnId="{43BFC983-19DD-44F1-A039-2AEA46A421C2}">
      <dgm:prSet/>
      <dgm:spPr/>
      <dgm:t>
        <a:bodyPr/>
        <a:lstStyle/>
        <a:p>
          <a:endParaRPr lang="en-US"/>
        </a:p>
      </dgm:t>
    </dgm:pt>
    <dgm:pt modelId="{57FE275E-F6AC-4179-A11C-AEA032ACE010}" type="sibTrans" cxnId="{43BFC983-19DD-44F1-A039-2AEA46A421C2}">
      <dgm:prSet/>
      <dgm:spPr/>
      <dgm:t>
        <a:bodyPr/>
        <a:lstStyle/>
        <a:p>
          <a:endParaRPr lang="en-US"/>
        </a:p>
      </dgm:t>
    </dgm:pt>
    <dgm:pt modelId="{059630C1-2369-461C-BD79-6F29EB44B31C}">
      <dgm:prSet phldrT="[Text]" custT="1"/>
      <dgm:spPr>
        <a:noFill/>
        <a:ln>
          <a:solidFill>
            <a:schemeClr val="tx1"/>
          </a:solidFill>
        </a:ln>
        <a:effectLst>
          <a:innerShdw blurRad="63500" dist="50800" dir="2700000">
            <a:prstClr val="black">
              <a:alpha val="50000"/>
            </a:prstClr>
          </a:innerShdw>
        </a:effectLst>
      </dgm:spPr>
      <dgm:t>
        <a:bodyPr/>
        <a:lstStyle/>
        <a:p>
          <a:r>
            <a:rPr lang="fa-IR" sz="2400" b="0" dirty="0" smtClean="0">
              <a:solidFill>
                <a:schemeClr val="tx1"/>
              </a:solidFill>
              <a:effectLst/>
              <a:cs typeface="B Nazanin" pitchFamily="2" charset="-78"/>
            </a:rPr>
            <a:t>فرایند</a:t>
          </a:r>
          <a:endParaRPr lang="en-US" sz="2400" b="0" dirty="0">
            <a:solidFill>
              <a:schemeClr val="tx1"/>
            </a:solidFill>
            <a:effectLst/>
            <a:cs typeface="B Nazanin" pitchFamily="2" charset="-78"/>
          </a:endParaRPr>
        </a:p>
      </dgm:t>
    </dgm:pt>
    <dgm:pt modelId="{CBADA1F3-CA7D-4DA1-AEE0-000CD23ABBEE}" type="parTrans" cxnId="{1EB0E57D-60C1-475E-B385-E9915431800A}">
      <dgm:prSet/>
      <dgm:spPr/>
      <dgm:t>
        <a:bodyPr/>
        <a:lstStyle/>
        <a:p>
          <a:endParaRPr lang="en-US"/>
        </a:p>
      </dgm:t>
    </dgm:pt>
    <dgm:pt modelId="{7DD945E5-D106-4BEF-982B-238DB29B11D8}" type="sibTrans" cxnId="{1EB0E57D-60C1-475E-B385-E9915431800A}">
      <dgm:prSet/>
      <dgm:spPr/>
      <dgm:t>
        <a:bodyPr/>
        <a:lstStyle/>
        <a:p>
          <a:endParaRPr lang="en-US"/>
        </a:p>
      </dgm:t>
    </dgm:pt>
    <dgm:pt modelId="{7C6C064A-B20F-44AD-BC3B-2C138142245B}">
      <dgm:prSet phldrT="[Text]" custT="1"/>
      <dgm:spPr>
        <a:noFill/>
        <a:ln>
          <a:solidFill>
            <a:schemeClr val="tx1"/>
          </a:solidFill>
        </a:ln>
      </dgm:spPr>
      <dgm:t>
        <a:bodyPr/>
        <a:lstStyle/>
        <a:p>
          <a:r>
            <a:rPr lang="fa-IR" sz="3200" b="1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Nazanin" pitchFamily="2" charset="-78"/>
            </a:rPr>
            <a:t>افزودنی‌ها</a:t>
          </a:r>
          <a:endParaRPr lang="en-US" sz="3200" b="1" dirty="0">
            <a:solidFill>
              <a:srgbClr val="C00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cs typeface="B Nazanin" pitchFamily="2" charset="-78"/>
          </a:endParaRPr>
        </a:p>
      </dgm:t>
    </dgm:pt>
    <dgm:pt modelId="{DD375B51-EB65-466E-8E44-4D6FA18C98F8}" type="parTrans" cxnId="{F853F103-9765-4833-81D3-6D53FC8B5754}">
      <dgm:prSet/>
      <dgm:spPr/>
      <dgm:t>
        <a:bodyPr/>
        <a:lstStyle/>
        <a:p>
          <a:endParaRPr lang="en-US"/>
        </a:p>
      </dgm:t>
    </dgm:pt>
    <dgm:pt modelId="{6776C095-05BF-480E-B7A7-AD65410B994F}" type="sibTrans" cxnId="{F853F103-9765-4833-81D3-6D53FC8B5754}">
      <dgm:prSet/>
      <dgm:spPr/>
      <dgm:t>
        <a:bodyPr/>
        <a:lstStyle/>
        <a:p>
          <a:endParaRPr lang="en-US"/>
        </a:p>
      </dgm:t>
    </dgm:pt>
    <dgm:pt modelId="{AF4C63F9-6E4A-4931-8B6E-D9AD2C8E49BF}" type="pres">
      <dgm:prSet presAssocID="{0469F96F-DE1C-4B14-AF0E-9BD6B5D3C89B}" presName="Name0" presStyleCnt="0">
        <dgm:presLayoutVars>
          <dgm:dir val="rev"/>
          <dgm:animLvl val="lvl"/>
          <dgm:resizeHandles val="exact"/>
        </dgm:presLayoutVars>
      </dgm:prSet>
      <dgm:spPr/>
    </dgm:pt>
    <dgm:pt modelId="{2A0DEE3F-B89C-495D-B54D-CA76B36020B3}" type="pres">
      <dgm:prSet presAssocID="{53BAF4D4-DDBD-47D8-9A6F-6797739A6A73}" presName="parTxOnly" presStyleLbl="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D52A69D-E167-41CA-B6D5-CEF7EEAAF2C3}" type="pres">
      <dgm:prSet presAssocID="{57FE275E-F6AC-4179-A11C-AEA032ACE010}" presName="parTxOnlySpace" presStyleCnt="0"/>
      <dgm:spPr/>
    </dgm:pt>
    <dgm:pt modelId="{615AC0F5-6DC7-4068-8EE6-2145101BE39F}" type="pres">
      <dgm:prSet presAssocID="{059630C1-2369-461C-BD79-6F29EB44B31C}" presName="parTxOnly" presStyleLbl="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53AA3EC-8807-4A91-A52E-08606CB46985}" type="pres">
      <dgm:prSet presAssocID="{7DD945E5-D106-4BEF-982B-238DB29B11D8}" presName="parTxOnlySpace" presStyleCnt="0"/>
      <dgm:spPr/>
    </dgm:pt>
    <dgm:pt modelId="{E8A1D17B-C43A-47EF-BE40-2837C2904CD5}" type="pres">
      <dgm:prSet presAssocID="{7C6C064A-B20F-44AD-BC3B-2C138142245B}" presName="parTxOnly" presStyleLbl="node1" presStyleIdx="2" presStyleCnt="3" custScaleX="14804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F853F103-9765-4833-81D3-6D53FC8B5754}" srcId="{0469F96F-DE1C-4B14-AF0E-9BD6B5D3C89B}" destId="{7C6C064A-B20F-44AD-BC3B-2C138142245B}" srcOrd="2" destOrd="0" parTransId="{DD375B51-EB65-466E-8E44-4D6FA18C98F8}" sibTransId="{6776C095-05BF-480E-B7A7-AD65410B994F}"/>
    <dgm:cxn modelId="{1EB0E57D-60C1-475E-B385-E9915431800A}" srcId="{0469F96F-DE1C-4B14-AF0E-9BD6B5D3C89B}" destId="{059630C1-2369-461C-BD79-6F29EB44B31C}" srcOrd="1" destOrd="0" parTransId="{CBADA1F3-CA7D-4DA1-AEE0-000CD23ABBEE}" sibTransId="{7DD945E5-D106-4BEF-982B-238DB29B11D8}"/>
    <dgm:cxn modelId="{2B5422AF-C38B-483D-8827-3FA085CAD96F}" type="presOf" srcId="{7C6C064A-B20F-44AD-BC3B-2C138142245B}" destId="{E8A1D17B-C43A-47EF-BE40-2837C2904CD5}" srcOrd="0" destOrd="0" presId="urn:microsoft.com/office/officeart/2005/8/layout/chevron1"/>
    <dgm:cxn modelId="{9B2BDD14-E1A7-4A0E-BADE-308C2908A655}" type="presOf" srcId="{53BAF4D4-DDBD-47D8-9A6F-6797739A6A73}" destId="{2A0DEE3F-B89C-495D-B54D-CA76B36020B3}" srcOrd="0" destOrd="0" presId="urn:microsoft.com/office/officeart/2005/8/layout/chevron1"/>
    <dgm:cxn modelId="{C94A254C-1029-4667-B948-98B7B61D31DF}" type="presOf" srcId="{059630C1-2369-461C-BD79-6F29EB44B31C}" destId="{615AC0F5-6DC7-4068-8EE6-2145101BE39F}" srcOrd="0" destOrd="0" presId="urn:microsoft.com/office/officeart/2005/8/layout/chevron1"/>
    <dgm:cxn modelId="{6DB1AECA-89B0-4711-9E77-F38FA41FAF58}" type="presOf" srcId="{0469F96F-DE1C-4B14-AF0E-9BD6B5D3C89B}" destId="{AF4C63F9-6E4A-4931-8B6E-D9AD2C8E49BF}" srcOrd="0" destOrd="0" presId="urn:microsoft.com/office/officeart/2005/8/layout/chevron1"/>
    <dgm:cxn modelId="{43BFC983-19DD-44F1-A039-2AEA46A421C2}" srcId="{0469F96F-DE1C-4B14-AF0E-9BD6B5D3C89B}" destId="{53BAF4D4-DDBD-47D8-9A6F-6797739A6A73}" srcOrd="0" destOrd="0" parTransId="{B82D6589-13F3-4D80-BA67-6300C7850961}" sibTransId="{57FE275E-F6AC-4179-A11C-AEA032ACE010}"/>
    <dgm:cxn modelId="{59DDDF39-D4C8-45ED-BA22-EDF4AF4532C0}" type="presParOf" srcId="{AF4C63F9-6E4A-4931-8B6E-D9AD2C8E49BF}" destId="{2A0DEE3F-B89C-495D-B54D-CA76B36020B3}" srcOrd="0" destOrd="0" presId="urn:microsoft.com/office/officeart/2005/8/layout/chevron1"/>
    <dgm:cxn modelId="{A1CFD6CD-A106-41F1-AAC4-124EEFFC375F}" type="presParOf" srcId="{AF4C63F9-6E4A-4931-8B6E-D9AD2C8E49BF}" destId="{0D52A69D-E167-41CA-B6D5-CEF7EEAAF2C3}" srcOrd="1" destOrd="0" presId="urn:microsoft.com/office/officeart/2005/8/layout/chevron1"/>
    <dgm:cxn modelId="{FAC32053-8B19-4141-8F7A-6522B32A3022}" type="presParOf" srcId="{AF4C63F9-6E4A-4931-8B6E-D9AD2C8E49BF}" destId="{615AC0F5-6DC7-4068-8EE6-2145101BE39F}" srcOrd="2" destOrd="0" presId="urn:microsoft.com/office/officeart/2005/8/layout/chevron1"/>
    <dgm:cxn modelId="{1FAB7DDE-3BC5-45CE-AFD1-DD8B08C62FB6}" type="presParOf" srcId="{AF4C63F9-6E4A-4931-8B6E-D9AD2C8E49BF}" destId="{353AA3EC-8807-4A91-A52E-08606CB46985}" srcOrd="3" destOrd="0" presId="urn:microsoft.com/office/officeart/2005/8/layout/chevron1"/>
    <dgm:cxn modelId="{FDCF34D2-6284-4AC5-92A9-9EE22C818389}" type="presParOf" srcId="{AF4C63F9-6E4A-4931-8B6E-D9AD2C8E49BF}" destId="{E8A1D17B-C43A-47EF-BE40-2837C2904CD5}" srcOrd="4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8.xml><?xml version="1.0" encoding="utf-8"?>
<dgm:dataModel xmlns:dgm="http://schemas.openxmlformats.org/drawingml/2006/diagram" xmlns:a="http://schemas.openxmlformats.org/drawingml/2006/main">
  <dgm:ptLst>
    <dgm:pt modelId="{0469F96F-DE1C-4B14-AF0E-9BD6B5D3C89B}" type="doc">
      <dgm:prSet loTypeId="urn:microsoft.com/office/officeart/2005/8/layout/chevron1" loCatId="process" qsTypeId="urn:microsoft.com/office/officeart/2005/8/quickstyle/simple1" qsCatId="simple" csTypeId="urn:microsoft.com/office/officeart/2005/8/colors/accent1_2" csCatId="accent1" phldr="1"/>
      <dgm:spPr/>
    </dgm:pt>
    <dgm:pt modelId="{53BAF4D4-DDBD-47D8-9A6F-6797739A6A73}">
      <dgm:prSet phldrT="[Text]" custT="1"/>
      <dgm:spPr>
        <a:noFill/>
        <a:ln>
          <a:solidFill>
            <a:schemeClr val="tx1"/>
          </a:solidFill>
        </a:ln>
      </dgm:spPr>
      <dgm:t>
        <a:bodyPr/>
        <a:lstStyle/>
        <a:p>
          <a:r>
            <a:rPr lang="fa-IR" sz="2400" b="0" dirty="0" smtClean="0">
              <a:solidFill>
                <a:schemeClr val="tx1"/>
              </a:solidFill>
              <a:effectLst/>
              <a:cs typeface="B Nazanin" pitchFamily="2" charset="-78"/>
            </a:rPr>
            <a:t>مقدمه</a:t>
          </a:r>
          <a:endParaRPr lang="en-US" sz="2400" b="0" dirty="0">
            <a:solidFill>
              <a:schemeClr val="tx1"/>
            </a:solidFill>
            <a:effectLst/>
            <a:cs typeface="B Nazanin" pitchFamily="2" charset="-78"/>
          </a:endParaRPr>
        </a:p>
      </dgm:t>
    </dgm:pt>
    <dgm:pt modelId="{B82D6589-13F3-4D80-BA67-6300C7850961}" type="parTrans" cxnId="{43BFC983-19DD-44F1-A039-2AEA46A421C2}">
      <dgm:prSet/>
      <dgm:spPr/>
      <dgm:t>
        <a:bodyPr/>
        <a:lstStyle/>
        <a:p>
          <a:endParaRPr lang="en-US"/>
        </a:p>
      </dgm:t>
    </dgm:pt>
    <dgm:pt modelId="{57FE275E-F6AC-4179-A11C-AEA032ACE010}" type="sibTrans" cxnId="{43BFC983-19DD-44F1-A039-2AEA46A421C2}">
      <dgm:prSet/>
      <dgm:spPr/>
      <dgm:t>
        <a:bodyPr/>
        <a:lstStyle/>
        <a:p>
          <a:endParaRPr lang="en-US"/>
        </a:p>
      </dgm:t>
    </dgm:pt>
    <dgm:pt modelId="{059630C1-2369-461C-BD79-6F29EB44B31C}">
      <dgm:prSet phldrT="[Text]" custT="1"/>
      <dgm:spPr>
        <a:noFill/>
        <a:ln>
          <a:solidFill>
            <a:schemeClr val="tx1"/>
          </a:solidFill>
        </a:ln>
        <a:effectLst>
          <a:innerShdw blurRad="63500" dist="50800" dir="2700000">
            <a:prstClr val="black">
              <a:alpha val="50000"/>
            </a:prstClr>
          </a:innerShdw>
        </a:effectLst>
      </dgm:spPr>
      <dgm:t>
        <a:bodyPr/>
        <a:lstStyle/>
        <a:p>
          <a:r>
            <a:rPr lang="fa-IR" sz="2400" b="0" dirty="0" smtClean="0">
              <a:solidFill>
                <a:schemeClr val="tx1"/>
              </a:solidFill>
              <a:effectLst/>
              <a:cs typeface="B Nazanin" pitchFamily="2" charset="-78"/>
            </a:rPr>
            <a:t>فرایند</a:t>
          </a:r>
          <a:endParaRPr lang="en-US" sz="2400" b="0" dirty="0">
            <a:solidFill>
              <a:schemeClr val="tx1"/>
            </a:solidFill>
            <a:effectLst/>
            <a:cs typeface="B Nazanin" pitchFamily="2" charset="-78"/>
          </a:endParaRPr>
        </a:p>
      </dgm:t>
    </dgm:pt>
    <dgm:pt modelId="{CBADA1F3-CA7D-4DA1-AEE0-000CD23ABBEE}" type="parTrans" cxnId="{1EB0E57D-60C1-475E-B385-E9915431800A}">
      <dgm:prSet/>
      <dgm:spPr/>
      <dgm:t>
        <a:bodyPr/>
        <a:lstStyle/>
        <a:p>
          <a:endParaRPr lang="en-US"/>
        </a:p>
      </dgm:t>
    </dgm:pt>
    <dgm:pt modelId="{7DD945E5-D106-4BEF-982B-238DB29B11D8}" type="sibTrans" cxnId="{1EB0E57D-60C1-475E-B385-E9915431800A}">
      <dgm:prSet/>
      <dgm:spPr/>
      <dgm:t>
        <a:bodyPr/>
        <a:lstStyle/>
        <a:p>
          <a:endParaRPr lang="en-US"/>
        </a:p>
      </dgm:t>
    </dgm:pt>
    <dgm:pt modelId="{7C6C064A-B20F-44AD-BC3B-2C138142245B}">
      <dgm:prSet phldrT="[Text]" custT="1"/>
      <dgm:spPr>
        <a:noFill/>
        <a:ln>
          <a:solidFill>
            <a:schemeClr val="tx1"/>
          </a:solidFill>
        </a:ln>
      </dgm:spPr>
      <dgm:t>
        <a:bodyPr/>
        <a:lstStyle/>
        <a:p>
          <a:r>
            <a:rPr lang="fa-IR" sz="3200" b="1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Nazanin" pitchFamily="2" charset="-78"/>
            </a:rPr>
            <a:t>افزودنی‌ها</a:t>
          </a:r>
          <a:endParaRPr lang="en-US" sz="3200" b="1" dirty="0">
            <a:solidFill>
              <a:srgbClr val="C00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cs typeface="B Nazanin" pitchFamily="2" charset="-78"/>
          </a:endParaRPr>
        </a:p>
      </dgm:t>
    </dgm:pt>
    <dgm:pt modelId="{DD375B51-EB65-466E-8E44-4D6FA18C98F8}" type="parTrans" cxnId="{F853F103-9765-4833-81D3-6D53FC8B5754}">
      <dgm:prSet/>
      <dgm:spPr/>
      <dgm:t>
        <a:bodyPr/>
        <a:lstStyle/>
        <a:p>
          <a:endParaRPr lang="en-US"/>
        </a:p>
      </dgm:t>
    </dgm:pt>
    <dgm:pt modelId="{6776C095-05BF-480E-B7A7-AD65410B994F}" type="sibTrans" cxnId="{F853F103-9765-4833-81D3-6D53FC8B5754}">
      <dgm:prSet/>
      <dgm:spPr/>
      <dgm:t>
        <a:bodyPr/>
        <a:lstStyle/>
        <a:p>
          <a:endParaRPr lang="en-US"/>
        </a:p>
      </dgm:t>
    </dgm:pt>
    <dgm:pt modelId="{AF4C63F9-6E4A-4931-8B6E-D9AD2C8E49BF}" type="pres">
      <dgm:prSet presAssocID="{0469F96F-DE1C-4B14-AF0E-9BD6B5D3C89B}" presName="Name0" presStyleCnt="0">
        <dgm:presLayoutVars>
          <dgm:dir val="rev"/>
          <dgm:animLvl val="lvl"/>
          <dgm:resizeHandles val="exact"/>
        </dgm:presLayoutVars>
      </dgm:prSet>
      <dgm:spPr/>
    </dgm:pt>
    <dgm:pt modelId="{2A0DEE3F-B89C-495D-B54D-CA76B36020B3}" type="pres">
      <dgm:prSet presAssocID="{53BAF4D4-DDBD-47D8-9A6F-6797739A6A73}" presName="parTxOnly" presStyleLbl="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D52A69D-E167-41CA-B6D5-CEF7EEAAF2C3}" type="pres">
      <dgm:prSet presAssocID="{57FE275E-F6AC-4179-A11C-AEA032ACE010}" presName="parTxOnlySpace" presStyleCnt="0"/>
      <dgm:spPr/>
    </dgm:pt>
    <dgm:pt modelId="{615AC0F5-6DC7-4068-8EE6-2145101BE39F}" type="pres">
      <dgm:prSet presAssocID="{059630C1-2369-461C-BD79-6F29EB44B31C}" presName="parTxOnly" presStyleLbl="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53AA3EC-8807-4A91-A52E-08606CB46985}" type="pres">
      <dgm:prSet presAssocID="{7DD945E5-D106-4BEF-982B-238DB29B11D8}" presName="parTxOnlySpace" presStyleCnt="0"/>
      <dgm:spPr/>
    </dgm:pt>
    <dgm:pt modelId="{E8A1D17B-C43A-47EF-BE40-2837C2904CD5}" type="pres">
      <dgm:prSet presAssocID="{7C6C064A-B20F-44AD-BC3B-2C138142245B}" presName="parTxOnly" presStyleLbl="node1" presStyleIdx="2" presStyleCnt="3" custScaleX="14804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53DBC792-1420-44C9-91C6-041A9880A9F0}" type="presOf" srcId="{059630C1-2369-461C-BD79-6F29EB44B31C}" destId="{615AC0F5-6DC7-4068-8EE6-2145101BE39F}" srcOrd="0" destOrd="0" presId="urn:microsoft.com/office/officeart/2005/8/layout/chevron1"/>
    <dgm:cxn modelId="{274AB6C0-315B-46D8-A4DA-70FB97F1E087}" type="presOf" srcId="{7C6C064A-B20F-44AD-BC3B-2C138142245B}" destId="{E8A1D17B-C43A-47EF-BE40-2837C2904CD5}" srcOrd="0" destOrd="0" presId="urn:microsoft.com/office/officeart/2005/8/layout/chevron1"/>
    <dgm:cxn modelId="{F853F103-9765-4833-81D3-6D53FC8B5754}" srcId="{0469F96F-DE1C-4B14-AF0E-9BD6B5D3C89B}" destId="{7C6C064A-B20F-44AD-BC3B-2C138142245B}" srcOrd="2" destOrd="0" parTransId="{DD375B51-EB65-466E-8E44-4D6FA18C98F8}" sibTransId="{6776C095-05BF-480E-B7A7-AD65410B994F}"/>
    <dgm:cxn modelId="{1EB0E57D-60C1-475E-B385-E9915431800A}" srcId="{0469F96F-DE1C-4B14-AF0E-9BD6B5D3C89B}" destId="{059630C1-2369-461C-BD79-6F29EB44B31C}" srcOrd="1" destOrd="0" parTransId="{CBADA1F3-CA7D-4DA1-AEE0-000CD23ABBEE}" sibTransId="{7DD945E5-D106-4BEF-982B-238DB29B11D8}"/>
    <dgm:cxn modelId="{AA6E5F18-FDAC-49EE-BD2E-5C4BE6FBE010}" type="presOf" srcId="{0469F96F-DE1C-4B14-AF0E-9BD6B5D3C89B}" destId="{AF4C63F9-6E4A-4931-8B6E-D9AD2C8E49BF}" srcOrd="0" destOrd="0" presId="urn:microsoft.com/office/officeart/2005/8/layout/chevron1"/>
    <dgm:cxn modelId="{D57FAB4E-4B29-4EB7-B577-0082A69609EA}" type="presOf" srcId="{53BAF4D4-DDBD-47D8-9A6F-6797739A6A73}" destId="{2A0DEE3F-B89C-495D-B54D-CA76B36020B3}" srcOrd="0" destOrd="0" presId="urn:microsoft.com/office/officeart/2005/8/layout/chevron1"/>
    <dgm:cxn modelId="{43BFC983-19DD-44F1-A039-2AEA46A421C2}" srcId="{0469F96F-DE1C-4B14-AF0E-9BD6B5D3C89B}" destId="{53BAF4D4-DDBD-47D8-9A6F-6797739A6A73}" srcOrd="0" destOrd="0" parTransId="{B82D6589-13F3-4D80-BA67-6300C7850961}" sibTransId="{57FE275E-F6AC-4179-A11C-AEA032ACE010}"/>
    <dgm:cxn modelId="{BA264D83-B882-4792-836E-B5E46FAAC90F}" type="presParOf" srcId="{AF4C63F9-6E4A-4931-8B6E-D9AD2C8E49BF}" destId="{2A0DEE3F-B89C-495D-B54D-CA76B36020B3}" srcOrd="0" destOrd="0" presId="urn:microsoft.com/office/officeart/2005/8/layout/chevron1"/>
    <dgm:cxn modelId="{FEA09146-61EE-4CC0-8EB9-7DA2471142A3}" type="presParOf" srcId="{AF4C63F9-6E4A-4931-8B6E-D9AD2C8E49BF}" destId="{0D52A69D-E167-41CA-B6D5-CEF7EEAAF2C3}" srcOrd="1" destOrd="0" presId="urn:microsoft.com/office/officeart/2005/8/layout/chevron1"/>
    <dgm:cxn modelId="{9FDAFA0B-1A60-451D-82D3-5C8FCE7878FB}" type="presParOf" srcId="{AF4C63F9-6E4A-4931-8B6E-D9AD2C8E49BF}" destId="{615AC0F5-6DC7-4068-8EE6-2145101BE39F}" srcOrd="2" destOrd="0" presId="urn:microsoft.com/office/officeart/2005/8/layout/chevron1"/>
    <dgm:cxn modelId="{311077F1-88CB-4A4E-928D-D25A60F883F2}" type="presParOf" srcId="{AF4C63F9-6E4A-4931-8B6E-D9AD2C8E49BF}" destId="{353AA3EC-8807-4A91-A52E-08606CB46985}" srcOrd="3" destOrd="0" presId="urn:microsoft.com/office/officeart/2005/8/layout/chevron1"/>
    <dgm:cxn modelId="{0B563B2E-9CFC-4557-8308-120814283369}" type="presParOf" srcId="{AF4C63F9-6E4A-4931-8B6E-D9AD2C8E49BF}" destId="{E8A1D17B-C43A-47EF-BE40-2837C2904CD5}" srcOrd="4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9.xml><?xml version="1.0" encoding="utf-8"?>
<dgm:dataModel xmlns:dgm="http://schemas.openxmlformats.org/drawingml/2006/diagram" xmlns:a="http://schemas.openxmlformats.org/drawingml/2006/main">
  <dgm:ptLst>
    <dgm:pt modelId="{0469F96F-DE1C-4B14-AF0E-9BD6B5D3C89B}" type="doc">
      <dgm:prSet loTypeId="urn:microsoft.com/office/officeart/2005/8/layout/chevron1" loCatId="process" qsTypeId="urn:microsoft.com/office/officeart/2005/8/quickstyle/simple1" qsCatId="simple" csTypeId="urn:microsoft.com/office/officeart/2005/8/colors/accent1_2" csCatId="accent1" phldr="1"/>
      <dgm:spPr/>
    </dgm:pt>
    <dgm:pt modelId="{53BAF4D4-DDBD-47D8-9A6F-6797739A6A73}">
      <dgm:prSet phldrT="[Text]" custT="1"/>
      <dgm:spPr>
        <a:noFill/>
        <a:ln>
          <a:solidFill>
            <a:schemeClr val="tx1"/>
          </a:solidFill>
        </a:ln>
      </dgm:spPr>
      <dgm:t>
        <a:bodyPr/>
        <a:lstStyle/>
        <a:p>
          <a:r>
            <a:rPr lang="fa-IR" sz="2400" b="0" dirty="0" smtClean="0">
              <a:solidFill>
                <a:schemeClr val="tx1"/>
              </a:solidFill>
              <a:effectLst/>
              <a:cs typeface="B Nazanin" pitchFamily="2" charset="-78"/>
            </a:rPr>
            <a:t>مقدمه</a:t>
          </a:r>
          <a:endParaRPr lang="en-US" sz="2400" b="0" dirty="0">
            <a:solidFill>
              <a:schemeClr val="tx1"/>
            </a:solidFill>
            <a:effectLst/>
            <a:cs typeface="B Nazanin" pitchFamily="2" charset="-78"/>
          </a:endParaRPr>
        </a:p>
      </dgm:t>
    </dgm:pt>
    <dgm:pt modelId="{B82D6589-13F3-4D80-BA67-6300C7850961}" type="parTrans" cxnId="{43BFC983-19DD-44F1-A039-2AEA46A421C2}">
      <dgm:prSet/>
      <dgm:spPr/>
      <dgm:t>
        <a:bodyPr/>
        <a:lstStyle/>
        <a:p>
          <a:endParaRPr lang="en-US"/>
        </a:p>
      </dgm:t>
    </dgm:pt>
    <dgm:pt modelId="{57FE275E-F6AC-4179-A11C-AEA032ACE010}" type="sibTrans" cxnId="{43BFC983-19DD-44F1-A039-2AEA46A421C2}">
      <dgm:prSet/>
      <dgm:spPr/>
      <dgm:t>
        <a:bodyPr/>
        <a:lstStyle/>
        <a:p>
          <a:endParaRPr lang="en-US"/>
        </a:p>
      </dgm:t>
    </dgm:pt>
    <dgm:pt modelId="{059630C1-2369-461C-BD79-6F29EB44B31C}">
      <dgm:prSet phldrT="[Text]" custT="1"/>
      <dgm:spPr>
        <a:noFill/>
        <a:ln>
          <a:solidFill>
            <a:schemeClr val="tx1"/>
          </a:solidFill>
        </a:ln>
        <a:effectLst>
          <a:innerShdw blurRad="63500" dist="50800" dir="2700000">
            <a:prstClr val="black">
              <a:alpha val="50000"/>
            </a:prstClr>
          </a:innerShdw>
        </a:effectLst>
      </dgm:spPr>
      <dgm:t>
        <a:bodyPr/>
        <a:lstStyle/>
        <a:p>
          <a:r>
            <a:rPr lang="fa-IR" sz="2400" b="0" dirty="0" smtClean="0">
              <a:solidFill>
                <a:schemeClr val="tx1"/>
              </a:solidFill>
              <a:effectLst/>
              <a:cs typeface="B Nazanin" pitchFamily="2" charset="-78"/>
            </a:rPr>
            <a:t>فرایند</a:t>
          </a:r>
          <a:endParaRPr lang="en-US" sz="2400" b="0" dirty="0">
            <a:solidFill>
              <a:schemeClr val="tx1"/>
            </a:solidFill>
            <a:effectLst/>
            <a:cs typeface="B Nazanin" pitchFamily="2" charset="-78"/>
          </a:endParaRPr>
        </a:p>
      </dgm:t>
    </dgm:pt>
    <dgm:pt modelId="{CBADA1F3-CA7D-4DA1-AEE0-000CD23ABBEE}" type="parTrans" cxnId="{1EB0E57D-60C1-475E-B385-E9915431800A}">
      <dgm:prSet/>
      <dgm:spPr/>
      <dgm:t>
        <a:bodyPr/>
        <a:lstStyle/>
        <a:p>
          <a:endParaRPr lang="en-US"/>
        </a:p>
      </dgm:t>
    </dgm:pt>
    <dgm:pt modelId="{7DD945E5-D106-4BEF-982B-238DB29B11D8}" type="sibTrans" cxnId="{1EB0E57D-60C1-475E-B385-E9915431800A}">
      <dgm:prSet/>
      <dgm:spPr/>
      <dgm:t>
        <a:bodyPr/>
        <a:lstStyle/>
        <a:p>
          <a:endParaRPr lang="en-US"/>
        </a:p>
      </dgm:t>
    </dgm:pt>
    <dgm:pt modelId="{7C6C064A-B20F-44AD-BC3B-2C138142245B}">
      <dgm:prSet phldrT="[Text]" custT="1"/>
      <dgm:spPr>
        <a:noFill/>
        <a:ln>
          <a:solidFill>
            <a:schemeClr val="tx1"/>
          </a:solidFill>
        </a:ln>
      </dgm:spPr>
      <dgm:t>
        <a:bodyPr/>
        <a:lstStyle/>
        <a:p>
          <a:r>
            <a:rPr lang="fa-IR" sz="3200" b="1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Nazanin" pitchFamily="2" charset="-78"/>
            </a:rPr>
            <a:t>افزودنی‌ها</a:t>
          </a:r>
          <a:endParaRPr lang="en-US" sz="3200" b="1" dirty="0">
            <a:solidFill>
              <a:srgbClr val="C00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cs typeface="B Nazanin" pitchFamily="2" charset="-78"/>
          </a:endParaRPr>
        </a:p>
      </dgm:t>
    </dgm:pt>
    <dgm:pt modelId="{DD375B51-EB65-466E-8E44-4D6FA18C98F8}" type="parTrans" cxnId="{F853F103-9765-4833-81D3-6D53FC8B5754}">
      <dgm:prSet/>
      <dgm:spPr/>
      <dgm:t>
        <a:bodyPr/>
        <a:lstStyle/>
        <a:p>
          <a:endParaRPr lang="en-US"/>
        </a:p>
      </dgm:t>
    </dgm:pt>
    <dgm:pt modelId="{6776C095-05BF-480E-B7A7-AD65410B994F}" type="sibTrans" cxnId="{F853F103-9765-4833-81D3-6D53FC8B5754}">
      <dgm:prSet/>
      <dgm:spPr/>
      <dgm:t>
        <a:bodyPr/>
        <a:lstStyle/>
        <a:p>
          <a:endParaRPr lang="en-US"/>
        </a:p>
      </dgm:t>
    </dgm:pt>
    <dgm:pt modelId="{AF4C63F9-6E4A-4931-8B6E-D9AD2C8E49BF}" type="pres">
      <dgm:prSet presAssocID="{0469F96F-DE1C-4B14-AF0E-9BD6B5D3C89B}" presName="Name0" presStyleCnt="0">
        <dgm:presLayoutVars>
          <dgm:dir val="rev"/>
          <dgm:animLvl val="lvl"/>
          <dgm:resizeHandles val="exact"/>
        </dgm:presLayoutVars>
      </dgm:prSet>
      <dgm:spPr/>
    </dgm:pt>
    <dgm:pt modelId="{2A0DEE3F-B89C-495D-B54D-CA76B36020B3}" type="pres">
      <dgm:prSet presAssocID="{53BAF4D4-DDBD-47D8-9A6F-6797739A6A73}" presName="parTxOnly" presStyleLbl="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D52A69D-E167-41CA-B6D5-CEF7EEAAF2C3}" type="pres">
      <dgm:prSet presAssocID="{57FE275E-F6AC-4179-A11C-AEA032ACE010}" presName="parTxOnlySpace" presStyleCnt="0"/>
      <dgm:spPr/>
    </dgm:pt>
    <dgm:pt modelId="{615AC0F5-6DC7-4068-8EE6-2145101BE39F}" type="pres">
      <dgm:prSet presAssocID="{059630C1-2369-461C-BD79-6F29EB44B31C}" presName="parTxOnly" presStyleLbl="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53AA3EC-8807-4A91-A52E-08606CB46985}" type="pres">
      <dgm:prSet presAssocID="{7DD945E5-D106-4BEF-982B-238DB29B11D8}" presName="parTxOnlySpace" presStyleCnt="0"/>
      <dgm:spPr/>
    </dgm:pt>
    <dgm:pt modelId="{E8A1D17B-C43A-47EF-BE40-2837C2904CD5}" type="pres">
      <dgm:prSet presAssocID="{7C6C064A-B20F-44AD-BC3B-2C138142245B}" presName="parTxOnly" presStyleLbl="node1" presStyleIdx="2" presStyleCnt="3" custScaleX="14804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F5524527-182E-47BB-9857-DAB37EAFD00E}" type="presOf" srcId="{53BAF4D4-DDBD-47D8-9A6F-6797739A6A73}" destId="{2A0DEE3F-B89C-495D-B54D-CA76B36020B3}" srcOrd="0" destOrd="0" presId="urn:microsoft.com/office/officeart/2005/8/layout/chevron1"/>
    <dgm:cxn modelId="{F853F103-9765-4833-81D3-6D53FC8B5754}" srcId="{0469F96F-DE1C-4B14-AF0E-9BD6B5D3C89B}" destId="{7C6C064A-B20F-44AD-BC3B-2C138142245B}" srcOrd="2" destOrd="0" parTransId="{DD375B51-EB65-466E-8E44-4D6FA18C98F8}" sibTransId="{6776C095-05BF-480E-B7A7-AD65410B994F}"/>
    <dgm:cxn modelId="{B0780888-5FA9-45A0-8C11-A65170FFC1BC}" type="presOf" srcId="{059630C1-2369-461C-BD79-6F29EB44B31C}" destId="{615AC0F5-6DC7-4068-8EE6-2145101BE39F}" srcOrd="0" destOrd="0" presId="urn:microsoft.com/office/officeart/2005/8/layout/chevron1"/>
    <dgm:cxn modelId="{1EB0E57D-60C1-475E-B385-E9915431800A}" srcId="{0469F96F-DE1C-4B14-AF0E-9BD6B5D3C89B}" destId="{059630C1-2369-461C-BD79-6F29EB44B31C}" srcOrd="1" destOrd="0" parTransId="{CBADA1F3-CA7D-4DA1-AEE0-000CD23ABBEE}" sibTransId="{7DD945E5-D106-4BEF-982B-238DB29B11D8}"/>
    <dgm:cxn modelId="{2C77984A-D2BD-4B58-9978-532A2969E33B}" type="presOf" srcId="{7C6C064A-B20F-44AD-BC3B-2C138142245B}" destId="{E8A1D17B-C43A-47EF-BE40-2837C2904CD5}" srcOrd="0" destOrd="0" presId="urn:microsoft.com/office/officeart/2005/8/layout/chevron1"/>
    <dgm:cxn modelId="{43BFC983-19DD-44F1-A039-2AEA46A421C2}" srcId="{0469F96F-DE1C-4B14-AF0E-9BD6B5D3C89B}" destId="{53BAF4D4-DDBD-47D8-9A6F-6797739A6A73}" srcOrd="0" destOrd="0" parTransId="{B82D6589-13F3-4D80-BA67-6300C7850961}" sibTransId="{57FE275E-F6AC-4179-A11C-AEA032ACE010}"/>
    <dgm:cxn modelId="{304CC3AC-20E1-4140-A7D0-217B24EDD899}" type="presOf" srcId="{0469F96F-DE1C-4B14-AF0E-9BD6B5D3C89B}" destId="{AF4C63F9-6E4A-4931-8B6E-D9AD2C8E49BF}" srcOrd="0" destOrd="0" presId="urn:microsoft.com/office/officeart/2005/8/layout/chevron1"/>
    <dgm:cxn modelId="{956F2A89-533D-4488-A421-4D5BD9A98D08}" type="presParOf" srcId="{AF4C63F9-6E4A-4931-8B6E-D9AD2C8E49BF}" destId="{2A0DEE3F-B89C-495D-B54D-CA76B36020B3}" srcOrd="0" destOrd="0" presId="urn:microsoft.com/office/officeart/2005/8/layout/chevron1"/>
    <dgm:cxn modelId="{456A7034-DD10-49E8-AAD7-57D33C93A29E}" type="presParOf" srcId="{AF4C63F9-6E4A-4931-8B6E-D9AD2C8E49BF}" destId="{0D52A69D-E167-41CA-B6D5-CEF7EEAAF2C3}" srcOrd="1" destOrd="0" presId="urn:microsoft.com/office/officeart/2005/8/layout/chevron1"/>
    <dgm:cxn modelId="{78B48D2E-23E8-40D9-AA12-336251942A4F}" type="presParOf" srcId="{AF4C63F9-6E4A-4931-8B6E-D9AD2C8E49BF}" destId="{615AC0F5-6DC7-4068-8EE6-2145101BE39F}" srcOrd="2" destOrd="0" presId="urn:microsoft.com/office/officeart/2005/8/layout/chevron1"/>
    <dgm:cxn modelId="{5967B3F0-3563-469E-9C49-4965431EFA76}" type="presParOf" srcId="{AF4C63F9-6E4A-4931-8B6E-D9AD2C8E49BF}" destId="{353AA3EC-8807-4A91-A52E-08606CB46985}" srcOrd="3" destOrd="0" presId="urn:microsoft.com/office/officeart/2005/8/layout/chevron1"/>
    <dgm:cxn modelId="{336A121F-327D-4BFE-BAF5-ECDA12D64513}" type="presParOf" srcId="{AF4C63F9-6E4A-4931-8B6E-D9AD2C8E49BF}" destId="{E8A1D17B-C43A-47EF-BE40-2837C2904CD5}" srcOrd="4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62AE52F1-F611-4C26-BB34-1284C0A4D7AB}" type="doc">
      <dgm:prSet loTypeId="urn:microsoft.com/office/officeart/2008/layout/SquareAccent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02341024-F185-4B97-8E72-1709148AA836}">
      <dgm:prSet phldrT="[Text]"/>
      <dgm:spPr/>
      <dgm:t>
        <a:bodyPr/>
        <a:lstStyle/>
        <a:p>
          <a:pPr rtl="1"/>
          <a:r>
            <a:rPr lang="fa-IR" b="1" dirty="0" smtClean="0">
              <a:cs typeface="B Nazanin" panose="00000400000000000000" pitchFamily="2" charset="-78"/>
            </a:rPr>
            <a:t>پایداری حرارتی کم</a:t>
          </a:r>
          <a:endParaRPr lang="en-US" dirty="0">
            <a:cs typeface="B Nazanin" panose="00000400000000000000" pitchFamily="2" charset="-78"/>
          </a:endParaRPr>
        </a:p>
      </dgm:t>
    </dgm:pt>
    <dgm:pt modelId="{103FF894-6663-4815-AC1F-E603EFADE7DF}" type="parTrans" cxnId="{D9393610-04D9-4863-A4D5-838998981C9E}">
      <dgm:prSet/>
      <dgm:spPr/>
      <dgm:t>
        <a:bodyPr/>
        <a:lstStyle/>
        <a:p>
          <a:endParaRPr lang="en-US"/>
        </a:p>
      </dgm:t>
    </dgm:pt>
    <dgm:pt modelId="{69EF8DA2-380A-477C-BFE0-CF70E747781F}" type="sibTrans" cxnId="{D9393610-04D9-4863-A4D5-838998981C9E}">
      <dgm:prSet/>
      <dgm:spPr/>
      <dgm:t>
        <a:bodyPr/>
        <a:lstStyle/>
        <a:p>
          <a:endParaRPr lang="en-US"/>
        </a:p>
      </dgm:t>
    </dgm:pt>
    <dgm:pt modelId="{F9832332-0412-41D3-8448-5AC75811BAC5}">
      <dgm:prSet phldrT="[Text]" custT="1"/>
      <dgm:spPr/>
      <dgm:t>
        <a:bodyPr/>
        <a:lstStyle/>
        <a:p>
          <a:pPr algn="r" rtl="1"/>
          <a:r>
            <a:rPr lang="fa-IR" sz="2200" b="1" dirty="0" smtClean="0">
              <a:cs typeface="B Nazanin" panose="00000400000000000000" pitchFamily="2" charset="-78"/>
            </a:rPr>
            <a:t>حساسیت در برابر حرارت و تنش به علت نقص ساختاری</a:t>
          </a:r>
          <a:endParaRPr lang="en-US" sz="2200" dirty="0">
            <a:cs typeface="B Nazanin" panose="00000400000000000000" pitchFamily="2" charset="-78"/>
          </a:endParaRPr>
        </a:p>
      </dgm:t>
    </dgm:pt>
    <dgm:pt modelId="{BABAC027-42D1-48F5-86B8-CECFC006571B}" type="parTrans" cxnId="{991FB9EA-6248-416D-95C5-64A83B41D9D6}">
      <dgm:prSet/>
      <dgm:spPr/>
      <dgm:t>
        <a:bodyPr/>
        <a:lstStyle/>
        <a:p>
          <a:endParaRPr lang="en-US"/>
        </a:p>
      </dgm:t>
    </dgm:pt>
    <dgm:pt modelId="{09C98B7E-8202-4E6E-B13A-B464EB1BD2CB}" type="sibTrans" cxnId="{991FB9EA-6248-416D-95C5-64A83B41D9D6}">
      <dgm:prSet/>
      <dgm:spPr/>
      <dgm:t>
        <a:bodyPr/>
        <a:lstStyle/>
        <a:p>
          <a:endParaRPr lang="en-US"/>
        </a:p>
      </dgm:t>
    </dgm:pt>
    <dgm:pt modelId="{1400D720-6DCE-4222-A6E7-30F33D3ABE7E}">
      <dgm:prSet phldrT="[Text]" custT="1"/>
      <dgm:spPr/>
      <dgm:t>
        <a:bodyPr/>
        <a:lstStyle/>
        <a:p>
          <a:pPr algn="r" rtl="1"/>
          <a:r>
            <a:rPr lang="fa-IR" sz="2200" b="1" dirty="0" smtClean="0">
              <a:cs typeface="B Nazanin" panose="00000400000000000000" pitchFamily="2" charset="-78"/>
            </a:rPr>
            <a:t>مستعد دهیدروکلریناسیون</a:t>
          </a:r>
          <a:endParaRPr lang="en-US" sz="2200" dirty="0">
            <a:cs typeface="B Nazanin" panose="00000400000000000000" pitchFamily="2" charset="-78"/>
          </a:endParaRPr>
        </a:p>
      </dgm:t>
    </dgm:pt>
    <dgm:pt modelId="{04344441-4C67-4C5D-8470-DAFF86D4F9D8}" type="parTrans" cxnId="{7477ED1F-A606-4D8D-91F6-EE029DE417FA}">
      <dgm:prSet/>
      <dgm:spPr/>
      <dgm:t>
        <a:bodyPr/>
        <a:lstStyle/>
        <a:p>
          <a:endParaRPr lang="en-US"/>
        </a:p>
      </dgm:t>
    </dgm:pt>
    <dgm:pt modelId="{8EC890BE-EC63-4279-9125-92FC69ABAD97}" type="sibTrans" cxnId="{7477ED1F-A606-4D8D-91F6-EE029DE417FA}">
      <dgm:prSet/>
      <dgm:spPr/>
      <dgm:t>
        <a:bodyPr/>
        <a:lstStyle/>
        <a:p>
          <a:endParaRPr lang="en-US"/>
        </a:p>
      </dgm:t>
    </dgm:pt>
    <dgm:pt modelId="{76BF5225-E95C-466A-9EB1-0A122352C236}">
      <dgm:prSet phldrT="[Text]"/>
      <dgm:spPr/>
      <dgm:t>
        <a:bodyPr/>
        <a:lstStyle/>
        <a:p>
          <a:pPr rtl="1"/>
          <a:r>
            <a:rPr lang="fa-IR" b="1" dirty="0" smtClean="0">
              <a:cs typeface="B Nazanin" panose="00000400000000000000" pitchFamily="2" charset="-78"/>
            </a:rPr>
            <a:t>گرانروی مذاب بالا</a:t>
          </a:r>
          <a:endParaRPr lang="en-US" dirty="0">
            <a:cs typeface="B Nazanin" panose="00000400000000000000" pitchFamily="2" charset="-78"/>
          </a:endParaRPr>
        </a:p>
      </dgm:t>
    </dgm:pt>
    <dgm:pt modelId="{5AF03C26-2142-411B-B24A-C5FF042D33DB}" type="parTrans" cxnId="{E63A5D2E-BBD7-43B2-8B94-F8CE2A2A4A42}">
      <dgm:prSet/>
      <dgm:spPr/>
      <dgm:t>
        <a:bodyPr/>
        <a:lstStyle/>
        <a:p>
          <a:endParaRPr lang="en-US"/>
        </a:p>
      </dgm:t>
    </dgm:pt>
    <dgm:pt modelId="{003E14AF-73F5-4A67-822F-658DDE3414D7}" type="sibTrans" cxnId="{E63A5D2E-BBD7-43B2-8B94-F8CE2A2A4A42}">
      <dgm:prSet/>
      <dgm:spPr/>
      <dgm:t>
        <a:bodyPr/>
        <a:lstStyle/>
        <a:p>
          <a:endParaRPr lang="en-US"/>
        </a:p>
      </dgm:t>
    </dgm:pt>
    <dgm:pt modelId="{1AB81564-D150-424A-808D-DC2D0FFE6232}">
      <dgm:prSet phldrT="[Text]" custT="1"/>
      <dgm:spPr/>
      <dgm:t>
        <a:bodyPr/>
        <a:lstStyle/>
        <a:p>
          <a:pPr algn="r" rtl="1"/>
          <a:r>
            <a:rPr lang="ar-SA" sz="2200" b="1" dirty="0" smtClean="0">
              <a:solidFill>
                <a:schemeClr val="tx1">
                  <a:lumMod val="95000"/>
                </a:schemeClr>
              </a:solidFill>
              <a:latin typeface="inherit"/>
              <a:cs typeface="B Nazanin" panose="00000400000000000000" pitchFamily="2" charset="-78"/>
            </a:rPr>
            <a:t>دامنه پردازش باریک</a:t>
          </a:r>
          <a:r>
            <a:rPr lang="en-US" sz="2200" b="1" dirty="0" smtClean="0">
              <a:solidFill>
                <a:schemeClr val="tx1">
                  <a:lumMod val="95000"/>
                </a:schemeClr>
              </a:solidFill>
              <a:latin typeface="inherit"/>
              <a:cs typeface="B Nazanin" panose="00000400000000000000" pitchFamily="2" charset="-78"/>
            </a:rPr>
            <a:t> </a:t>
          </a:r>
          <a:r>
            <a:rPr lang="fa-IR" sz="2200" b="1" dirty="0" smtClean="0">
              <a:solidFill>
                <a:schemeClr val="tx1">
                  <a:lumMod val="95000"/>
                </a:schemeClr>
              </a:solidFill>
              <a:latin typeface="inherit"/>
              <a:cs typeface="B Nazanin" panose="00000400000000000000" pitchFamily="2" charset="-78"/>
            </a:rPr>
            <a:t>(فراورش راحت، خواص ضعیف)</a:t>
          </a:r>
          <a:endParaRPr lang="en-US" sz="2200" b="1" dirty="0">
            <a:cs typeface="B Nazanin" panose="00000400000000000000" pitchFamily="2" charset="-78"/>
          </a:endParaRPr>
        </a:p>
      </dgm:t>
    </dgm:pt>
    <dgm:pt modelId="{B22A4F99-269D-45C9-BE4D-060BE2B45775}" type="parTrans" cxnId="{EC432B23-16BD-4D03-8B2C-B279FAFC3715}">
      <dgm:prSet/>
      <dgm:spPr/>
      <dgm:t>
        <a:bodyPr/>
        <a:lstStyle/>
        <a:p>
          <a:endParaRPr lang="en-US"/>
        </a:p>
      </dgm:t>
    </dgm:pt>
    <dgm:pt modelId="{AF49FA81-0339-4073-86DD-C78942F1C7ED}" type="sibTrans" cxnId="{EC432B23-16BD-4D03-8B2C-B279FAFC3715}">
      <dgm:prSet/>
      <dgm:spPr/>
      <dgm:t>
        <a:bodyPr/>
        <a:lstStyle/>
        <a:p>
          <a:endParaRPr lang="en-US"/>
        </a:p>
      </dgm:t>
    </dgm:pt>
    <dgm:pt modelId="{7D025D35-6107-413A-A590-D4EC757155B2}">
      <dgm:prSet phldrT="[Text]" custT="1"/>
      <dgm:spPr/>
      <dgm:t>
        <a:bodyPr/>
        <a:lstStyle/>
        <a:p>
          <a:pPr algn="r" rtl="1"/>
          <a:r>
            <a:rPr lang="fa-IR" sz="2200" b="1" dirty="0" smtClean="0">
              <a:solidFill>
                <a:schemeClr val="tx1">
                  <a:lumMod val="95000"/>
                </a:schemeClr>
              </a:solidFill>
              <a:latin typeface="inherit"/>
              <a:cs typeface="B Nazanin" panose="00000400000000000000" pitchFamily="2" charset="-78"/>
            </a:rPr>
            <a:t>شاخص گرانروی مذاب</a:t>
          </a:r>
          <a:endParaRPr lang="en-US" sz="2200" b="1" dirty="0">
            <a:cs typeface="B Nazanin" panose="00000400000000000000" pitchFamily="2" charset="-78"/>
          </a:endParaRPr>
        </a:p>
      </dgm:t>
    </dgm:pt>
    <dgm:pt modelId="{9AD9FC78-1C11-4E1B-9F35-2C972B732A9C}" type="parTrans" cxnId="{1ECF6C01-695E-428A-BA5B-C4F7A77AA81B}">
      <dgm:prSet/>
      <dgm:spPr/>
      <dgm:t>
        <a:bodyPr/>
        <a:lstStyle/>
        <a:p>
          <a:endParaRPr lang="en-US"/>
        </a:p>
      </dgm:t>
    </dgm:pt>
    <dgm:pt modelId="{9F2A5F40-8CE3-4003-B69B-52490A8F5AB5}" type="sibTrans" cxnId="{1ECF6C01-695E-428A-BA5B-C4F7A77AA81B}">
      <dgm:prSet/>
      <dgm:spPr/>
      <dgm:t>
        <a:bodyPr/>
        <a:lstStyle/>
        <a:p>
          <a:endParaRPr lang="en-US"/>
        </a:p>
      </dgm:t>
    </dgm:pt>
    <dgm:pt modelId="{67495471-E6B4-4137-AB05-BD7D00F93854}">
      <dgm:prSet phldrT="[Text]" custT="1"/>
      <dgm:spPr/>
      <dgm:t>
        <a:bodyPr/>
        <a:lstStyle/>
        <a:p>
          <a:pPr algn="r" rtl="1"/>
          <a:r>
            <a:rPr lang="fa-IR" sz="2200" b="1" dirty="0" smtClean="0">
              <a:cs typeface="B Nazanin" panose="00000400000000000000" pitchFamily="2" charset="-78"/>
            </a:rPr>
            <a:t>تغییر رنگ محصول </a:t>
          </a:r>
          <a:endParaRPr lang="en-US" sz="2200" dirty="0">
            <a:cs typeface="B Nazanin" panose="00000400000000000000" pitchFamily="2" charset="-78"/>
          </a:endParaRPr>
        </a:p>
      </dgm:t>
    </dgm:pt>
    <dgm:pt modelId="{6533BC2A-6DC9-4766-B409-55918106CFB1}" type="parTrans" cxnId="{271F6EFC-2FAB-4BC5-8411-E357A362C0D1}">
      <dgm:prSet/>
      <dgm:spPr/>
      <dgm:t>
        <a:bodyPr/>
        <a:lstStyle/>
        <a:p>
          <a:endParaRPr lang="en-US"/>
        </a:p>
      </dgm:t>
    </dgm:pt>
    <dgm:pt modelId="{1A7402D7-E835-45E8-9F75-FB1151FE4AFB}" type="sibTrans" cxnId="{271F6EFC-2FAB-4BC5-8411-E357A362C0D1}">
      <dgm:prSet/>
      <dgm:spPr/>
      <dgm:t>
        <a:bodyPr/>
        <a:lstStyle/>
        <a:p>
          <a:endParaRPr lang="en-US"/>
        </a:p>
      </dgm:t>
    </dgm:pt>
    <dgm:pt modelId="{0145BA22-FEB6-4B71-B70C-2123E91C6AC0}" type="pres">
      <dgm:prSet presAssocID="{62AE52F1-F611-4C26-BB34-1284C0A4D7AB}" presName="layout" presStyleCnt="0">
        <dgm:presLayoutVars>
          <dgm:chMax/>
          <dgm:chPref/>
          <dgm:dir val="rev"/>
          <dgm:resizeHandles/>
        </dgm:presLayoutVars>
      </dgm:prSet>
      <dgm:spPr/>
      <dgm:t>
        <a:bodyPr/>
        <a:lstStyle/>
        <a:p>
          <a:endParaRPr lang="en-US"/>
        </a:p>
      </dgm:t>
    </dgm:pt>
    <dgm:pt modelId="{D6C29C64-69A7-4EDC-A83C-D40472063762}" type="pres">
      <dgm:prSet presAssocID="{02341024-F185-4B97-8E72-1709148AA836}" presName="root" presStyleCnt="0">
        <dgm:presLayoutVars>
          <dgm:chMax/>
          <dgm:chPref/>
        </dgm:presLayoutVars>
      </dgm:prSet>
      <dgm:spPr/>
    </dgm:pt>
    <dgm:pt modelId="{886FF122-BC7D-4485-896B-AB2742CE5C4D}" type="pres">
      <dgm:prSet presAssocID="{02341024-F185-4B97-8E72-1709148AA836}" presName="rootComposite" presStyleCnt="0">
        <dgm:presLayoutVars/>
      </dgm:prSet>
      <dgm:spPr/>
    </dgm:pt>
    <dgm:pt modelId="{DC297233-C17F-400B-BD9F-64B2F8E2E7E1}" type="pres">
      <dgm:prSet presAssocID="{02341024-F185-4B97-8E72-1709148AA836}" presName="ParentAccent" presStyleLbl="alignNode1" presStyleIdx="0" presStyleCnt="2"/>
      <dgm:spPr/>
    </dgm:pt>
    <dgm:pt modelId="{BA86699A-DCB8-4B8C-A941-6556A99DB009}" type="pres">
      <dgm:prSet presAssocID="{02341024-F185-4B97-8E72-1709148AA836}" presName="ParentSmallAccent" presStyleLbl="fgAcc1" presStyleIdx="0" presStyleCnt="2"/>
      <dgm:spPr/>
    </dgm:pt>
    <dgm:pt modelId="{488388C8-9F23-4E2A-ABB9-8A7B371BD215}" type="pres">
      <dgm:prSet presAssocID="{02341024-F185-4B97-8E72-1709148AA836}" presName="Parent" presStyleLbl="revTx" presStyleIdx="0" presStyleCnt="7">
        <dgm:presLayoutVars>
          <dgm:chMax/>
          <dgm:chPref val="4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C6989D3-C62C-42D5-AB1D-F475DF1F81B9}" type="pres">
      <dgm:prSet presAssocID="{02341024-F185-4B97-8E72-1709148AA836}" presName="childShape" presStyleCnt="0">
        <dgm:presLayoutVars>
          <dgm:chMax val="0"/>
          <dgm:chPref val="0"/>
        </dgm:presLayoutVars>
      </dgm:prSet>
      <dgm:spPr/>
    </dgm:pt>
    <dgm:pt modelId="{32FC3AF5-9D9C-4438-BFFB-687B72E057D8}" type="pres">
      <dgm:prSet presAssocID="{F9832332-0412-41D3-8448-5AC75811BAC5}" presName="childComposite" presStyleCnt="0">
        <dgm:presLayoutVars>
          <dgm:chMax val="0"/>
          <dgm:chPref val="0"/>
        </dgm:presLayoutVars>
      </dgm:prSet>
      <dgm:spPr/>
    </dgm:pt>
    <dgm:pt modelId="{909CB290-14AD-4FB3-8E77-C9E622B5716D}" type="pres">
      <dgm:prSet presAssocID="{F9832332-0412-41D3-8448-5AC75811BAC5}" presName="ChildAccent" presStyleLbl="solidFgAcc1" presStyleIdx="0" presStyleCnt="5"/>
      <dgm:spPr/>
    </dgm:pt>
    <dgm:pt modelId="{0D32D751-D515-4AAA-BFB8-D64411F29C18}" type="pres">
      <dgm:prSet presAssocID="{F9832332-0412-41D3-8448-5AC75811BAC5}" presName="Child" presStyleLbl="revTx" presStyleIdx="1" presStyleCnt="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C0EBDE9-E994-499A-8611-AEB87F21B298}" type="pres">
      <dgm:prSet presAssocID="{1400D720-6DCE-4222-A6E7-30F33D3ABE7E}" presName="childComposite" presStyleCnt="0">
        <dgm:presLayoutVars>
          <dgm:chMax val="0"/>
          <dgm:chPref val="0"/>
        </dgm:presLayoutVars>
      </dgm:prSet>
      <dgm:spPr/>
    </dgm:pt>
    <dgm:pt modelId="{687FC8B1-40C2-4760-8B12-B8801B23C467}" type="pres">
      <dgm:prSet presAssocID="{1400D720-6DCE-4222-A6E7-30F33D3ABE7E}" presName="ChildAccent" presStyleLbl="solidFgAcc1" presStyleIdx="1" presStyleCnt="5"/>
      <dgm:spPr/>
    </dgm:pt>
    <dgm:pt modelId="{110A3C94-7380-4816-AAD6-06602DECC599}" type="pres">
      <dgm:prSet presAssocID="{1400D720-6DCE-4222-A6E7-30F33D3ABE7E}" presName="Child" presStyleLbl="revTx" presStyleIdx="2" presStyleCnt="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B784629-82BB-4248-83A8-E80DE30FF932}" type="pres">
      <dgm:prSet presAssocID="{67495471-E6B4-4137-AB05-BD7D00F93854}" presName="childComposite" presStyleCnt="0">
        <dgm:presLayoutVars>
          <dgm:chMax val="0"/>
          <dgm:chPref val="0"/>
        </dgm:presLayoutVars>
      </dgm:prSet>
      <dgm:spPr/>
    </dgm:pt>
    <dgm:pt modelId="{9DBC38F2-5708-4DB7-AE91-322235B44F5D}" type="pres">
      <dgm:prSet presAssocID="{67495471-E6B4-4137-AB05-BD7D00F93854}" presName="ChildAccent" presStyleLbl="solidFgAcc1" presStyleIdx="2" presStyleCnt="5"/>
      <dgm:spPr/>
    </dgm:pt>
    <dgm:pt modelId="{6AEDA48E-557F-4EAD-A508-C5A364D65980}" type="pres">
      <dgm:prSet presAssocID="{67495471-E6B4-4137-AB05-BD7D00F93854}" presName="Child" presStyleLbl="revTx" presStyleIdx="3" presStyleCnt="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A56B95C-0CD9-4B50-BD25-FE4ACD27A822}" type="pres">
      <dgm:prSet presAssocID="{76BF5225-E95C-466A-9EB1-0A122352C236}" presName="root" presStyleCnt="0">
        <dgm:presLayoutVars>
          <dgm:chMax/>
          <dgm:chPref/>
        </dgm:presLayoutVars>
      </dgm:prSet>
      <dgm:spPr/>
    </dgm:pt>
    <dgm:pt modelId="{AFD7B5E8-E1BC-4C23-8928-F977AF64B817}" type="pres">
      <dgm:prSet presAssocID="{76BF5225-E95C-466A-9EB1-0A122352C236}" presName="rootComposite" presStyleCnt="0">
        <dgm:presLayoutVars/>
      </dgm:prSet>
      <dgm:spPr/>
    </dgm:pt>
    <dgm:pt modelId="{0875470A-DE76-426B-99FF-2E5E5781A886}" type="pres">
      <dgm:prSet presAssocID="{76BF5225-E95C-466A-9EB1-0A122352C236}" presName="ParentAccent" presStyleLbl="alignNode1" presStyleIdx="1" presStyleCnt="2"/>
      <dgm:spPr/>
    </dgm:pt>
    <dgm:pt modelId="{2B5597F6-3F85-4598-871E-EF3CF4C5C017}" type="pres">
      <dgm:prSet presAssocID="{76BF5225-E95C-466A-9EB1-0A122352C236}" presName="ParentSmallAccent" presStyleLbl="fgAcc1" presStyleIdx="1" presStyleCnt="2"/>
      <dgm:spPr/>
    </dgm:pt>
    <dgm:pt modelId="{0649D9E2-CE00-47B9-8E9B-FFC92A79253C}" type="pres">
      <dgm:prSet presAssocID="{76BF5225-E95C-466A-9EB1-0A122352C236}" presName="Parent" presStyleLbl="revTx" presStyleIdx="4" presStyleCnt="7">
        <dgm:presLayoutVars>
          <dgm:chMax/>
          <dgm:chPref val="4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70A0F7E-05E1-4896-A547-1242AD63949D}" type="pres">
      <dgm:prSet presAssocID="{76BF5225-E95C-466A-9EB1-0A122352C236}" presName="childShape" presStyleCnt="0">
        <dgm:presLayoutVars>
          <dgm:chMax val="0"/>
          <dgm:chPref val="0"/>
        </dgm:presLayoutVars>
      </dgm:prSet>
      <dgm:spPr/>
    </dgm:pt>
    <dgm:pt modelId="{B6C9CCE1-9D85-45E3-AEE8-C972A07C5830}" type="pres">
      <dgm:prSet presAssocID="{1AB81564-D150-424A-808D-DC2D0FFE6232}" presName="childComposite" presStyleCnt="0">
        <dgm:presLayoutVars>
          <dgm:chMax val="0"/>
          <dgm:chPref val="0"/>
        </dgm:presLayoutVars>
      </dgm:prSet>
      <dgm:spPr/>
    </dgm:pt>
    <dgm:pt modelId="{D8EFC280-0382-403D-97E5-C308E3D820C7}" type="pres">
      <dgm:prSet presAssocID="{1AB81564-D150-424A-808D-DC2D0FFE6232}" presName="ChildAccent" presStyleLbl="solidFgAcc1" presStyleIdx="3" presStyleCnt="5"/>
      <dgm:spPr/>
    </dgm:pt>
    <dgm:pt modelId="{1007B2DB-E71B-4A70-9009-966086666E40}" type="pres">
      <dgm:prSet presAssocID="{1AB81564-D150-424A-808D-DC2D0FFE6232}" presName="Child" presStyleLbl="revTx" presStyleIdx="5" presStyleCnt="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9A702C3-9FBC-4519-987F-91530D5AD2F2}" type="pres">
      <dgm:prSet presAssocID="{7D025D35-6107-413A-A590-D4EC757155B2}" presName="childComposite" presStyleCnt="0">
        <dgm:presLayoutVars>
          <dgm:chMax val="0"/>
          <dgm:chPref val="0"/>
        </dgm:presLayoutVars>
      </dgm:prSet>
      <dgm:spPr/>
    </dgm:pt>
    <dgm:pt modelId="{4947DC92-A411-4417-A9A1-3CB6E5327B72}" type="pres">
      <dgm:prSet presAssocID="{7D025D35-6107-413A-A590-D4EC757155B2}" presName="ChildAccent" presStyleLbl="solidFgAcc1" presStyleIdx="4" presStyleCnt="5"/>
      <dgm:spPr/>
    </dgm:pt>
    <dgm:pt modelId="{AF0E0492-C5B3-4586-AA76-3A86D0809DD9}" type="pres">
      <dgm:prSet presAssocID="{7D025D35-6107-413A-A590-D4EC757155B2}" presName="Child" presStyleLbl="revTx" presStyleIdx="6" presStyleCnt="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2517847C-0E23-45E0-BF41-A55DF262C2BF}" type="presOf" srcId="{1400D720-6DCE-4222-A6E7-30F33D3ABE7E}" destId="{110A3C94-7380-4816-AAD6-06602DECC599}" srcOrd="0" destOrd="0" presId="urn:microsoft.com/office/officeart/2008/layout/SquareAccentList"/>
    <dgm:cxn modelId="{EC432B23-16BD-4D03-8B2C-B279FAFC3715}" srcId="{76BF5225-E95C-466A-9EB1-0A122352C236}" destId="{1AB81564-D150-424A-808D-DC2D0FFE6232}" srcOrd="0" destOrd="0" parTransId="{B22A4F99-269D-45C9-BE4D-060BE2B45775}" sibTransId="{AF49FA81-0339-4073-86DD-C78942F1C7ED}"/>
    <dgm:cxn modelId="{7477ED1F-A606-4D8D-91F6-EE029DE417FA}" srcId="{02341024-F185-4B97-8E72-1709148AA836}" destId="{1400D720-6DCE-4222-A6E7-30F33D3ABE7E}" srcOrd="1" destOrd="0" parTransId="{04344441-4C67-4C5D-8470-DAFF86D4F9D8}" sibTransId="{8EC890BE-EC63-4279-9125-92FC69ABAD97}"/>
    <dgm:cxn modelId="{991FB9EA-6248-416D-95C5-64A83B41D9D6}" srcId="{02341024-F185-4B97-8E72-1709148AA836}" destId="{F9832332-0412-41D3-8448-5AC75811BAC5}" srcOrd="0" destOrd="0" parTransId="{BABAC027-42D1-48F5-86B8-CECFC006571B}" sibTransId="{09C98B7E-8202-4E6E-B13A-B464EB1BD2CB}"/>
    <dgm:cxn modelId="{E63A5D2E-BBD7-43B2-8B94-F8CE2A2A4A42}" srcId="{62AE52F1-F611-4C26-BB34-1284C0A4D7AB}" destId="{76BF5225-E95C-466A-9EB1-0A122352C236}" srcOrd="1" destOrd="0" parTransId="{5AF03C26-2142-411B-B24A-C5FF042D33DB}" sibTransId="{003E14AF-73F5-4A67-822F-658DDE3414D7}"/>
    <dgm:cxn modelId="{271F6EFC-2FAB-4BC5-8411-E357A362C0D1}" srcId="{02341024-F185-4B97-8E72-1709148AA836}" destId="{67495471-E6B4-4137-AB05-BD7D00F93854}" srcOrd="2" destOrd="0" parTransId="{6533BC2A-6DC9-4766-B409-55918106CFB1}" sibTransId="{1A7402D7-E835-45E8-9F75-FB1151FE4AFB}"/>
    <dgm:cxn modelId="{C34BE7BF-3257-453F-998F-5C590186942D}" type="presOf" srcId="{67495471-E6B4-4137-AB05-BD7D00F93854}" destId="{6AEDA48E-557F-4EAD-A508-C5A364D65980}" srcOrd="0" destOrd="0" presId="urn:microsoft.com/office/officeart/2008/layout/SquareAccentList"/>
    <dgm:cxn modelId="{D7C04A2C-D6DC-4417-B75D-2B8E9F35E84B}" type="presOf" srcId="{02341024-F185-4B97-8E72-1709148AA836}" destId="{488388C8-9F23-4E2A-ABB9-8A7B371BD215}" srcOrd="0" destOrd="0" presId="urn:microsoft.com/office/officeart/2008/layout/SquareAccentList"/>
    <dgm:cxn modelId="{7F4F3610-0E24-4CD8-8BBA-D4AE342A443E}" type="presOf" srcId="{F9832332-0412-41D3-8448-5AC75811BAC5}" destId="{0D32D751-D515-4AAA-BFB8-D64411F29C18}" srcOrd="0" destOrd="0" presId="urn:microsoft.com/office/officeart/2008/layout/SquareAccentList"/>
    <dgm:cxn modelId="{DAC10CCD-D434-4A39-821A-95163971F8D4}" type="presOf" srcId="{7D025D35-6107-413A-A590-D4EC757155B2}" destId="{AF0E0492-C5B3-4586-AA76-3A86D0809DD9}" srcOrd="0" destOrd="0" presId="urn:microsoft.com/office/officeart/2008/layout/SquareAccentList"/>
    <dgm:cxn modelId="{EF40E9AB-ECA5-4A9D-B368-CFDBE8045AA3}" type="presOf" srcId="{62AE52F1-F611-4C26-BB34-1284C0A4D7AB}" destId="{0145BA22-FEB6-4B71-B70C-2123E91C6AC0}" srcOrd="0" destOrd="0" presId="urn:microsoft.com/office/officeart/2008/layout/SquareAccentList"/>
    <dgm:cxn modelId="{1ECF6C01-695E-428A-BA5B-C4F7A77AA81B}" srcId="{76BF5225-E95C-466A-9EB1-0A122352C236}" destId="{7D025D35-6107-413A-A590-D4EC757155B2}" srcOrd="1" destOrd="0" parTransId="{9AD9FC78-1C11-4E1B-9F35-2C972B732A9C}" sibTransId="{9F2A5F40-8CE3-4003-B69B-52490A8F5AB5}"/>
    <dgm:cxn modelId="{D9393610-04D9-4863-A4D5-838998981C9E}" srcId="{62AE52F1-F611-4C26-BB34-1284C0A4D7AB}" destId="{02341024-F185-4B97-8E72-1709148AA836}" srcOrd="0" destOrd="0" parTransId="{103FF894-6663-4815-AC1F-E603EFADE7DF}" sibTransId="{69EF8DA2-380A-477C-BFE0-CF70E747781F}"/>
    <dgm:cxn modelId="{8F0E97DD-A832-44F1-854B-A8E6490F2418}" type="presOf" srcId="{76BF5225-E95C-466A-9EB1-0A122352C236}" destId="{0649D9E2-CE00-47B9-8E9B-FFC92A79253C}" srcOrd="0" destOrd="0" presId="urn:microsoft.com/office/officeart/2008/layout/SquareAccentList"/>
    <dgm:cxn modelId="{97AAE7A7-0FB5-444E-932B-6BA0EF56E4F3}" type="presOf" srcId="{1AB81564-D150-424A-808D-DC2D0FFE6232}" destId="{1007B2DB-E71B-4A70-9009-966086666E40}" srcOrd="0" destOrd="0" presId="urn:microsoft.com/office/officeart/2008/layout/SquareAccentList"/>
    <dgm:cxn modelId="{BEA1E3EE-1A51-45DB-A024-A918C7306EAD}" type="presParOf" srcId="{0145BA22-FEB6-4B71-B70C-2123E91C6AC0}" destId="{D6C29C64-69A7-4EDC-A83C-D40472063762}" srcOrd="0" destOrd="0" presId="urn:microsoft.com/office/officeart/2008/layout/SquareAccentList"/>
    <dgm:cxn modelId="{38C4C87B-B154-42BB-8F65-E45398543EC9}" type="presParOf" srcId="{D6C29C64-69A7-4EDC-A83C-D40472063762}" destId="{886FF122-BC7D-4485-896B-AB2742CE5C4D}" srcOrd="0" destOrd="0" presId="urn:microsoft.com/office/officeart/2008/layout/SquareAccentList"/>
    <dgm:cxn modelId="{9AE78177-540D-4255-A900-72430EE43ACC}" type="presParOf" srcId="{886FF122-BC7D-4485-896B-AB2742CE5C4D}" destId="{DC297233-C17F-400B-BD9F-64B2F8E2E7E1}" srcOrd="0" destOrd="0" presId="urn:microsoft.com/office/officeart/2008/layout/SquareAccentList"/>
    <dgm:cxn modelId="{F385EFD6-D66B-4CB0-8F0E-84A2E2AF2328}" type="presParOf" srcId="{886FF122-BC7D-4485-896B-AB2742CE5C4D}" destId="{BA86699A-DCB8-4B8C-A941-6556A99DB009}" srcOrd="1" destOrd="0" presId="urn:microsoft.com/office/officeart/2008/layout/SquareAccentList"/>
    <dgm:cxn modelId="{95AF22A5-08FF-4568-9253-41D6D0FD58FA}" type="presParOf" srcId="{886FF122-BC7D-4485-896B-AB2742CE5C4D}" destId="{488388C8-9F23-4E2A-ABB9-8A7B371BD215}" srcOrd="2" destOrd="0" presId="urn:microsoft.com/office/officeart/2008/layout/SquareAccentList"/>
    <dgm:cxn modelId="{89DD19DD-CA30-4A9C-BD20-7C2B13E11894}" type="presParOf" srcId="{D6C29C64-69A7-4EDC-A83C-D40472063762}" destId="{5C6989D3-C62C-42D5-AB1D-F475DF1F81B9}" srcOrd="1" destOrd="0" presId="urn:microsoft.com/office/officeart/2008/layout/SquareAccentList"/>
    <dgm:cxn modelId="{F9D96FC4-4DE0-465F-AE6D-BF0B8A3BB263}" type="presParOf" srcId="{5C6989D3-C62C-42D5-AB1D-F475DF1F81B9}" destId="{32FC3AF5-9D9C-4438-BFFB-687B72E057D8}" srcOrd="0" destOrd="0" presId="urn:microsoft.com/office/officeart/2008/layout/SquareAccentList"/>
    <dgm:cxn modelId="{8785C36C-0DE2-4D02-8AAA-CA68024B4052}" type="presParOf" srcId="{32FC3AF5-9D9C-4438-BFFB-687B72E057D8}" destId="{909CB290-14AD-4FB3-8E77-C9E622B5716D}" srcOrd="0" destOrd="0" presId="urn:microsoft.com/office/officeart/2008/layout/SquareAccentList"/>
    <dgm:cxn modelId="{2D96034A-BA4B-4A08-8A9D-F79A18D790E3}" type="presParOf" srcId="{32FC3AF5-9D9C-4438-BFFB-687B72E057D8}" destId="{0D32D751-D515-4AAA-BFB8-D64411F29C18}" srcOrd="1" destOrd="0" presId="urn:microsoft.com/office/officeart/2008/layout/SquareAccentList"/>
    <dgm:cxn modelId="{FFC7F371-638E-4F5A-93C3-D0D58F63CC26}" type="presParOf" srcId="{5C6989D3-C62C-42D5-AB1D-F475DF1F81B9}" destId="{3C0EBDE9-E994-499A-8611-AEB87F21B298}" srcOrd="1" destOrd="0" presId="urn:microsoft.com/office/officeart/2008/layout/SquareAccentList"/>
    <dgm:cxn modelId="{7C53EE17-DBB2-4C4B-B62A-EEEF886E766E}" type="presParOf" srcId="{3C0EBDE9-E994-499A-8611-AEB87F21B298}" destId="{687FC8B1-40C2-4760-8B12-B8801B23C467}" srcOrd="0" destOrd="0" presId="urn:microsoft.com/office/officeart/2008/layout/SquareAccentList"/>
    <dgm:cxn modelId="{03E0D534-CCCD-4AF4-9BC1-B69B426EA4F9}" type="presParOf" srcId="{3C0EBDE9-E994-499A-8611-AEB87F21B298}" destId="{110A3C94-7380-4816-AAD6-06602DECC599}" srcOrd="1" destOrd="0" presId="urn:microsoft.com/office/officeart/2008/layout/SquareAccentList"/>
    <dgm:cxn modelId="{C45FF522-CA1A-45D6-9D4D-5CF93F46D030}" type="presParOf" srcId="{5C6989D3-C62C-42D5-AB1D-F475DF1F81B9}" destId="{BB784629-82BB-4248-83A8-E80DE30FF932}" srcOrd="2" destOrd="0" presId="urn:microsoft.com/office/officeart/2008/layout/SquareAccentList"/>
    <dgm:cxn modelId="{85181602-7DF0-4FC7-9D96-43D6A13AB93A}" type="presParOf" srcId="{BB784629-82BB-4248-83A8-E80DE30FF932}" destId="{9DBC38F2-5708-4DB7-AE91-322235B44F5D}" srcOrd="0" destOrd="0" presId="urn:microsoft.com/office/officeart/2008/layout/SquareAccentList"/>
    <dgm:cxn modelId="{B3BDF3DF-210D-4FB8-907A-80FDC54578D7}" type="presParOf" srcId="{BB784629-82BB-4248-83A8-E80DE30FF932}" destId="{6AEDA48E-557F-4EAD-A508-C5A364D65980}" srcOrd="1" destOrd="0" presId="urn:microsoft.com/office/officeart/2008/layout/SquareAccentList"/>
    <dgm:cxn modelId="{4CF85169-D956-4E64-A236-6EADE2F8D03A}" type="presParOf" srcId="{0145BA22-FEB6-4B71-B70C-2123E91C6AC0}" destId="{1A56B95C-0CD9-4B50-BD25-FE4ACD27A822}" srcOrd="1" destOrd="0" presId="urn:microsoft.com/office/officeart/2008/layout/SquareAccentList"/>
    <dgm:cxn modelId="{52C84F2A-0FDA-4D23-A3F8-7753DA44CFF0}" type="presParOf" srcId="{1A56B95C-0CD9-4B50-BD25-FE4ACD27A822}" destId="{AFD7B5E8-E1BC-4C23-8928-F977AF64B817}" srcOrd="0" destOrd="0" presId="urn:microsoft.com/office/officeart/2008/layout/SquareAccentList"/>
    <dgm:cxn modelId="{AC1603E6-A351-4E75-A5F7-3E6A02871DE3}" type="presParOf" srcId="{AFD7B5E8-E1BC-4C23-8928-F977AF64B817}" destId="{0875470A-DE76-426B-99FF-2E5E5781A886}" srcOrd="0" destOrd="0" presId="urn:microsoft.com/office/officeart/2008/layout/SquareAccentList"/>
    <dgm:cxn modelId="{5EF6496E-63E0-4C84-BBC4-C372FBA02447}" type="presParOf" srcId="{AFD7B5E8-E1BC-4C23-8928-F977AF64B817}" destId="{2B5597F6-3F85-4598-871E-EF3CF4C5C017}" srcOrd="1" destOrd="0" presId="urn:microsoft.com/office/officeart/2008/layout/SquareAccentList"/>
    <dgm:cxn modelId="{55A9A688-49E1-4536-9AB2-BBE3E4A4E7CC}" type="presParOf" srcId="{AFD7B5E8-E1BC-4C23-8928-F977AF64B817}" destId="{0649D9E2-CE00-47B9-8E9B-FFC92A79253C}" srcOrd="2" destOrd="0" presId="urn:microsoft.com/office/officeart/2008/layout/SquareAccentList"/>
    <dgm:cxn modelId="{EA03B932-5A7C-440B-9823-C49DFDD737EC}" type="presParOf" srcId="{1A56B95C-0CD9-4B50-BD25-FE4ACD27A822}" destId="{670A0F7E-05E1-4896-A547-1242AD63949D}" srcOrd="1" destOrd="0" presId="urn:microsoft.com/office/officeart/2008/layout/SquareAccentList"/>
    <dgm:cxn modelId="{FDBBB3F1-6D21-4875-8740-E29DCE883A80}" type="presParOf" srcId="{670A0F7E-05E1-4896-A547-1242AD63949D}" destId="{B6C9CCE1-9D85-45E3-AEE8-C972A07C5830}" srcOrd="0" destOrd="0" presId="urn:microsoft.com/office/officeart/2008/layout/SquareAccentList"/>
    <dgm:cxn modelId="{F45D79E4-38F4-4922-AC73-F606D9BA8D10}" type="presParOf" srcId="{B6C9CCE1-9D85-45E3-AEE8-C972A07C5830}" destId="{D8EFC280-0382-403D-97E5-C308E3D820C7}" srcOrd="0" destOrd="0" presId="urn:microsoft.com/office/officeart/2008/layout/SquareAccentList"/>
    <dgm:cxn modelId="{C3D6E26F-98D6-4936-AB45-E31840A6B771}" type="presParOf" srcId="{B6C9CCE1-9D85-45E3-AEE8-C972A07C5830}" destId="{1007B2DB-E71B-4A70-9009-966086666E40}" srcOrd="1" destOrd="0" presId="urn:microsoft.com/office/officeart/2008/layout/SquareAccentList"/>
    <dgm:cxn modelId="{B054CF75-89FF-4077-BFB1-3D82C1DA1FFE}" type="presParOf" srcId="{670A0F7E-05E1-4896-A547-1242AD63949D}" destId="{09A702C3-9FBC-4519-987F-91530D5AD2F2}" srcOrd="1" destOrd="0" presId="urn:microsoft.com/office/officeart/2008/layout/SquareAccentList"/>
    <dgm:cxn modelId="{EA4892CB-E7D7-45E5-8C0D-122C661F2CE2}" type="presParOf" srcId="{09A702C3-9FBC-4519-987F-91530D5AD2F2}" destId="{4947DC92-A411-4417-A9A1-3CB6E5327B72}" srcOrd="0" destOrd="0" presId="urn:microsoft.com/office/officeart/2008/layout/SquareAccentList"/>
    <dgm:cxn modelId="{6D2E317D-1E85-4D87-9E6A-AFCAF9E2BE06}" type="presParOf" srcId="{09A702C3-9FBC-4519-987F-91530D5AD2F2}" destId="{AF0E0492-C5B3-4586-AA76-3A86D0809DD9}" srcOrd="1" destOrd="0" presId="urn:microsoft.com/office/officeart/2008/layout/SquareAccentList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50.xml><?xml version="1.0" encoding="utf-8"?>
<dgm:dataModel xmlns:dgm="http://schemas.openxmlformats.org/drawingml/2006/diagram" xmlns:a="http://schemas.openxmlformats.org/drawingml/2006/main">
  <dgm:ptLst>
    <dgm:pt modelId="{0469F96F-DE1C-4B14-AF0E-9BD6B5D3C89B}" type="doc">
      <dgm:prSet loTypeId="urn:microsoft.com/office/officeart/2005/8/layout/chevron1" loCatId="process" qsTypeId="urn:microsoft.com/office/officeart/2005/8/quickstyle/simple1" qsCatId="simple" csTypeId="urn:microsoft.com/office/officeart/2005/8/colors/accent1_2" csCatId="accent1" phldr="1"/>
      <dgm:spPr/>
    </dgm:pt>
    <dgm:pt modelId="{53BAF4D4-DDBD-47D8-9A6F-6797739A6A73}">
      <dgm:prSet phldrT="[Text]" custT="1"/>
      <dgm:spPr>
        <a:noFill/>
        <a:ln>
          <a:solidFill>
            <a:schemeClr val="tx1"/>
          </a:solidFill>
        </a:ln>
      </dgm:spPr>
      <dgm:t>
        <a:bodyPr/>
        <a:lstStyle/>
        <a:p>
          <a:r>
            <a:rPr lang="fa-IR" sz="2400" b="0" dirty="0" smtClean="0">
              <a:solidFill>
                <a:schemeClr val="tx1"/>
              </a:solidFill>
              <a:effectLst/>
              <a:cs typeface="B Nazanin" pitchFamily="2" charset="-78"/>
            </a:rPr>
            <a:t>مقدمه</a:t>
          </a:r>
          <a:endParaRPr lang="en-US" sz="2400" b="0" dirty="0">
            <a:solidFill>
              <a:schemeClr val="tx1"/>
            </a:solidFill>
            <a:effectLst/>
            <a:cs typeface="B Nazanin" pitchFamily="2" charset="-78"/>
          </a:endParaRPr>
        </a:p>
      </dgm:t>
    </dgm:pt>
    <dgm:pt modelId="{B82D6589-13F3-4D80-BA67-6300C7850961}" type="parTrans" cxnId="{43BFC983-19DD-44F1-A039-2AEA46A421C2}">
      <dgm:prSet/>
      <dgm:spPr/>
      <dgm:t>
        <a:bodyPr/>
        <a:lstStyle/>
        <a:p>
          <a:endParaRPr lang="en-US"/>
        </a:p>
      </dgm:t>
    </dgm:pt>
    <dgm:pt modelId="{57FE275E-F6AC-4179-A11C-AEA032ACE010}" type="sibTrans" cxnId="{43BFC983-19DD-44F1-A039-2AEA46A421C2}">
      <dgm:prSet/>
      <dgm:spPr/>
      <dgm:t>
        <a:bodyPr/>
        <a:lstStyle/>
        <a:p>
          <a:endParaRPr lang="en-US"/>
        </a:p>
      </dgm:t>
    </dgm:pt>
    <dgm:pt modelId="{059630C1-2369-461C-BD79-6F29EB44B31C}">
      <dgm:prSet phldrT="[Text]" custT="1"/>
      <dgm:spPr>
        <a:noFill/>
        <a:ln>
          <a:solidFill>
            <a:schemeClr val="tx1"/>
          </a:solidFill>
        </a:ln>
        <a:effectLst>
          <a:innerShdw blurRad="63500" dist="50800" dir="2700000">
            <a:prstClr val="black">
              <a:alpha val="50000"/>
            </a:prstClr>
          </a:innerShdw>
        </a:effectLst>
      </dgm:spPr>
      <dgm:t>
        <a:bodyPr/>
        <a:lstStyle/>
        <a:p>
          <a:r>
            <a:rPr lang="fa-IR" sz="2400" b="0" dirty="0" smtClean="0">
              <a:solidFill>
                <a:schemeClr val="tx1"/>
              </a:solidFill>
              <a:effectLst/>
              <a:cs typeface="B Nazanin" pitchFamily="2" charset="-78"/>
            </a:rPr>
            <a:t>فرایند</a:t>
          </a:r>
          <a:endParaRPr lang="en-US" sz="2400" b="0" dirty="0">
            <a:solidFill>
              <a:schemeClr val="tx1"/>
            </a:solidFill>
            <a:effectLst/>
            <a:cs typeface="B Nazanin" pitchFamily="2" charset="-78"/>
          </a:endParaRPr>
        </a:p>
      </dgm:t>
    </dgm:pt>
    <dgm:pt modelId="{CBADA1F3-CA7D-4DA1-AEE0-000CD23ABBEE}" type="parTrans" cxnId="{1EB0E57D-60C1-475E-B385-E9915431800A}">
      <dgm:prSet/>
      <dgm:spPr/>
      <dgm:t>
        <a:bodyPr/>
        <a:lstStyle/>
        <a:p>
          <a:endParaRPr lang="en-US"/>
        </a:p>
      </dgm:t>
    </dgm:pt>
    <dgm:pt modelId="{7DD945E5-D106-4BEF-982B-238DB29B11D8}" type="sibTrans" cxnId="{1EB0E57D-60C1-475E-B385-E9915431800A}">
      <dgm:prSet/>
      <dgm:spPr/>
      <dgm:t>
        <a:bodyPr/>
        <a:lstStyle/>
        <a:p>
          <a:endParaRPr lang="en-US"/>
        </a:p>
      </dgm:t>
    </dgm:pt>
    <dgm:pt modelId="{7C6C064A-B20F-44AD-BC3B-2C138142245B}">
      <dgm:prSet phldrT="[Text]" custT="1"/>
      <dgm:spPr>
        <a:noFill/>
        <a:ln>
          <a:solidFill>
            <a:schemeClr val="tx1"/>
          </a:solidFill>
        </a:ln>
      </dgm:spPr>
      <dgm:t>
        <a:bodyPr/>
        <a:lstStyle/>
        <a:p>
          <a:r>
            <a:rPr lang="fa-IR" sz="3200" b="1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Nazanin" pitchFamily="2" charset="-78"/>
            </a:rPr>
            <a:t>افزودنی‌ها</a:t>
          </a:r>
          <a:endParaRPr lang="en-US" sz="3200" b="1" dirty="0">
            <a:solidFill>
              <a:srgbClr val="C00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cs typeface="B Nazanin" pitchFamily="2" charset="-78"/>
          </a:endParaRPr>
        </a:p>
      </dgm:t>
    </dgm:pt>
    <dgm:pt modelId="{DD375B51-EB65-466E-8E44-4D6FA18C98F8}" type="parTrans" cxnId="{F853F103-9765-4833-81D3-6D53FC8B5754}">
      <dgm:prSet/>
      <dgm:spPr/>
      <dgm:t>
        <a:bodyPr/>
        <a:lstStyle/>
        <a:p>
          <a:endParaRPr lang="en-US"/>
        </a:p>
      </dgm:t>
    </dgm:pt>
    <dgm:pt modelId="{6776C095-05BF-480E-B7A7-AD65410B994F}" type="sibTrans" cxnId="{F853F103-9765-4833-81D3-6D53FC8B5754}">
      <dgm:prSet/>
      <dgm:spPr/>
      <dgm:t>
        <a:bodyPr/>
        <a:lstStyle/>
        <a:p>
          <a:endParaRPr lang="en-US"/>
        </a:p>
      </dgm:t>
    </dgm:pt>
    <dgm:pt modelId="{AF4C63F9-6E4A-4931-8B6E-D9AD2C8E49BF}" type="pres">
      <dgm:prSet presAssocID="{0469F96F-DE1C-4B14-AF0E-9BD6B5D3C89B}" presName="Name0" presStyleCnt="0">
        <dgm:presLayoutVars>
          <dgm:dir val="rev"/>
          <dgm:animLvl val="lvl"/>
          <dgm:resizeHandles val="exact"/>
        </dgm:presLayoutVars>
      </dgm:prSet>
      <dgm:spPr/>
    </dgm:pt>
    <dgm:pt modelId="{2A0DEE3F-B89C-495D-B54D-CA76B36020B3}" type="pres">
      <dgm:prSet presAssocID="{53BAF4D4-DDBD-47D8-9A6F-6797739A6A73}" presName="parTxOnly" presStyleLbl="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D52A69D-E167-41CA-B6D5-CEF7EEAAF2C3}" type="pres">
      <dgm:prSet presAssocID="{57FE275E-F6AC-4179-A11C-AEA032ACE010}" presName="parTxOnlySpace" presStyleCnt="0"/>
      <dgm:spPr/>
    </dgm:pt>
    <dgm:pt modelId="{615AC0F5-6DC7-4068-8EE6-2145101BE39F}" type="pres">
      <dgm:prSet presAssocID="{059630C1-2369-461C-BD79-6F29EB44B31C}" presName="parTxOnly" presStyleLbl="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53AA3EC-8807-4A91-A52E-08606CB46985}" type="pres">
      <dgm:prSet presAssocID="{7DD945E5-D106-4BEF-982B-238DB29B11D8}" presName="parTxOnlySpace" presStyleCnt="0"/>
      <dgm:spPr/>
    </dgm:pt>
    <dgm:pt modelId="{E8A1D17B-C43A-47EF-BE40-2837C2904CD5}" type="pres">
      <dgm:prSet presAssocID="{7C6C064A-B20F-44AD-BC3B-2C138142245B}" presName="parTxOnly" presStyleLbl="node1" presStyleIdx="2" presStyleCnt="3" custScaleX="14804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F853F103-9765-4833-81D3-6D53FC8B5754}" srcId="{0469F96F-DE1C-4B14-AF0E-9BD6B5D3C89B}" destId="{7C6C064A-B20F-44AD-BC3B-2C138142245B}" srcOrd="2" destOrd="0" parTransId="{DD375B51-EB65-466E-8E44-4D6FA18C98F8}" sibTransId="{6776C095-05BF-480E-B7A7-AD65410B994F}"/>
    <dgm:cxn modelId="{611DBA0B-C9CD-4FD8-A2A0-CA63B53DB75A}" type="presOf" srcId="{7C6C064A-B20F-44AD-BC3B-2C138142245B}" destId="{E8A1D17B-C43A-47EF-BE40-2837C2904CD5}" srcOrd="0" destOrd="0" presId="urn:microsoft.com/office/officeart/2005/8/layout/chevron1"/>
    <dgm:cxn modelId="{1EB0E57D-60C1-475E-B385-E9915431800A}" srcId="{0469F96F-DE1C-4B14-AF0E-9BD6B5D3C89B}" destId="{059630C1-2369-461C-BD79-6F29EB44B31C}" srcOrd="1" destOrd="0" parTransId="{CBADA1F3-CA7D-4DA1-AEE0-000CD23ABBEE}" sibTransId="{7DD945E5-D106-4BEF-982B-238DB29B11D8}"/>
    <dgm:cxn modelId="{D0E39A3D-70F1-47AF-BB46-05BD72431362}" type="presOf" srcId="{0469F96F-DE1C-4B14-AF0E-9BD6B5D3C89B}" destId="{AF4C63F9-6E4A-4931-8B6E-D9AD2C8E49BF}" srcOrd="0" destOrd="0" presId="urn:microsoft.com/office/officeart/2005/8/layout/chevron1"/>
    <dgm:cxn modelId="{3D01B1D4-583E-4C7B-AAE5-41BE7657124B}" type="presOf" srcId="{53BAF4D4-DDBD-47D8-9A6F-6797739A6A73}" destId="{2A0DEE3F-B89C-495D-B54D-CA76B36020B3}" srcOrd="0" destOrd="0" presId="urn:microsoft.com/office/officeart/2005/8/layout/chevron1"/>
    <dgm:cxn modelId="{43BFC983-19DD-44F1-A039-2AEA46A421C2}" srcId="{0469F96F-DE1C-4B14-AF0E-9BD6B5D3C89B}" destId="{53BAF4D4-DDBD-47D8-9A6F-6797739A6A73}" srcOrd="0" destOrd="0" parTransId="{B82D6589-13F3-4D80-BA67-6300C7850961}" sibTransId="{57FE275E-F6AC-4179-A11C-AEA032ACE010}"/>
    <dgm:cxn modelId="{80B4563F-181B-4FB3-90DB-7E516A7F7857}" type="presOf" srcId="{059630C1-2369-461C-BD79-6F29EB44B31C}" destId="{615AC0F5-6DC7-4068-8EE6-2145101BE39F}" srcOrd="0" destOrd="0" presId="urn:microsoft.com/office/officeart/2005/8/layout/chevron1"/>
    <dgm:cxn modelId="{E5F212D6-B6E2-4E58-A5ED-02A810F0B562}" type="presParOf" srcId="{AF4C63F9-6E4A-4931-8B6E-D9AD2C8E49BF}" destId="{2A0DEE3F-B89C-495D-B54D-CA76B36020B3}" srcOrd="0" destOrd="0" presId="urn:microsoft.com/office/officeart/2005/8/layout/chevron1"/>
    <dgm:cxn modelId="{1D934B59-FE64-4175-91C2-31DB9B5D17AF}" type="presParOf" srcId="{AF4C63F9-6E4A-4931-8B6E-D9AD2C8E49BF}" destId="{0D52A69D-E167-41CA-B6D5-CEF7EEAAF2C3}" srcOrd="1" destOrd="0" presId="urn:microsoft.com/office/officeart/2005/8/layout/chevron1"/>
    <dgm:cxn modelId="{1ED3EA35-01DB-49EF-BE41-DAD9B9FE5D11}" type="presParOf" srcId="{AF4C63F9-6E4A-4931-8B6E-D9AD2C8E49BF}" destId="{615AC0F5-6DC7-4068-8EE6-2145101BE39F}" srcOrd="2" destOrd="0" presId="urn:microsoft.com/office/officeart/2005/8/layout/chevron1"/>
    <dgm:cxn modelId="{BBD4208D-BC25-4D73-948C-1791A8958AC8}" type="presParOf" srcId="{AF4C63F9-6E4A-4931-8B6E-D9AD2C8E49BF}" destId="{353AA3EC-8807-4A91-A52E-08606CB46985}" srcOrd="3" destOrd="0" presId="urn:microsoft.com/office/officeart/2005/8/layout/chevron1"/>
    <dgm:cxn modelId="{DC2E9DA2-9A91-4288-8554-99FED421A3E2}" type="presParOf" srcId="{AF4C63F9-6E4A-4931-8B6E-D9AD2C8E49BF}" destId="{E8A1D17B-C43A-47EF-BE40-2837C2904CD5}" srcOrd="4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1.xml><?xml version="1.0" encoding="utf-8"?>
<dgm:dataModel xmlns:dgm="http://schemas.openxmlformats.org/drawingml/2006/diagram" xmlns:a="http://schemas.openxmlformats.org/drawingml/2006/main">
  <dgm:ptLst>
    <dgm:pt modelId="{0469F96F-DE1C-4B14-AF0E-9BD6B5D3C89B}" type="doc">
      <dgm:prSet loTypeId="urn:microsoft.com/office/officeart/2005/8/layout/chevron1" loCatId="process" qsTypeId="urn:microsoft.com/office/officeart/2005/8/quickstyle/simple1" qsCatId="simple" csTypeId="urn:microsoft.com/office/officeart/2005/8/colors/accent1_2" csCatId="accent1" phldr="1"/>
      <dgm:spPr/>
    </dgm:pt>
    <dgm:pt modelId="{53BAF4D4-DDBD-47D8-9A6F-6797739A6A73}">
      <dgm:prSet phldrT="[Text]" custT="1"/>
      <dgm:spPr>
        <a:noFill/>
        <a:ln>
          <a:solidFill>
            <a:schemeClr val="tx1"/>
          </a:solidFill>
        </a:ln>
      </dgm:spPr>
      <dgm:t>
        <a:bodyPr/>
        <a:lstStyle/>
        <a:p>
          <a:r>
            <a:rPr lang="fa-IR" sz="2400" b="0" dirty="0" smtClean="0">
              <a:solidFill>
                <a:schemeClr val="tx1"/>
              </a:solidFill>
              <a:effectLst/>
              <a:cs typeface="B Nazanin" pitchFamily="2" charset="-78"/>
            </a:rPr>
            <a:t>مقدمه</a:t>
          </a:r>
          <a:endParaRPr lang="en-US" sz="2400" b="0" dirty="0">
            <a:solidFill>
              <a:schemeClr val="tx1"/>
            </a:solidFill>
            <a:effectLst/>
            <a:cs typeface="B Nazanin" pitchFamily="2" charset="-78"/>
          </a:endParaRPr>
        </a:p>
      </dgm:t>
    </dgm:pt>
    <dgm:pt modelId="{B82D6589-13F3-4D80-BA67-6300C7850961}" type="parTrans" cxnId="{43BFC983-19DD-44F1-A039-2AEA46A421C2}">
      <dgm:prSet/>
      <dgm:spPr/>
      <dgm:t>
        <a:bodyPr/>
        <a:lstStyle/>
        <a:p>
          <a:endParaRPr lang="en-US"/>
        </a:p>
      </dgm:t>
    </dgm:pt>
    <dgm:pt modelId="{57FE275E-F6AC-4179-A11C-AEA032ACE010}" type="sibTrans" cxnId="{43BFC983-19DD-44F1-A039-2AEA46A421C2}">
      <dgm:prSet/>
      <dgm:spPr/>
      <dgm:t>
        <a:bodyPr/>
        <a:lstStyle/>
        <a:p>
          <a:endParaRPr lang="en-US"/>
        </a:p>
      </dgm:t>
    </dgm:pt>
    <dgm:pt modelId="{059630C1-2369-461C-BD79-6F29EB44B31C}">
      <dgm:prSet phldrT="[Text]" custT="1"/>
      <dgm:spPr>
        <a:noFill/>
        <a:ln>
          <a:solidFill>
            <a:schemeClr val="tx1"/>
          </a:solidFill>
        </a:ln>
        <a:effectLst>
          <a:innerShdw blurRad="63500" dist="50800" dir="2700000">
            <a:prstClr val="black">
              <a:alpha val="50000"/>
            </a:prstClr>
          </a:innerShdw>
        </a:effectLst>
      </dgm:spPr>
      <dgm:t>
        <a:bodyPr/>
        <a:lstStyle/>
        <a:p>
          <a:r>
            <a:rPr lang="fa-IR" sz="2400" b="0" dirty="0" smtClean="0">
              <a:solidFill>
                <a:schemeClr val="tx1"/>
              </a:solidFill>
              <a:effectLst/>
              <a:cs typeface="B Nazanin" pitchFamily="2" charset="-78"/>
            </a:rPr>
            <a:t>فرایند</a:t>
          </a:r>
          <a:endParaRPr lang="en-US" sz="2400" b="0" dirty="0">
            <a:solidFill>
              <a:schemeClr val="tx1"/>
            </a:solidFill>
            <a:effectLst/>
            <a:cs typeface="B Nazanin" pitchFamily="2" charset="-78"/>
          </a:endParaRPr>
        </a:p>
      </dgm:t>
    </dgm:pt>
    <dgm:pt modelId="{CBADA1F3-CA7D-4DA1-AEE0-000CD23ABBEE}" type="parTrans" cxnId="{1EB0E57D-60C1-475E-B385-E9915431800A}">
      <dgm:prSet/>
      <dgm:spPr/>
      <dgm:t>
        <a:bodyPr/>
        <a:lstStyle/>
        <a:p>
          <a:endParaRPr lang="en-US"/>
        </a:p>
      </dgm:t>
    </dgm:pt>
    <dgm:pt modelId="{7DD945E5-D106-4BEF-982B-238DB29B11D8}" type="sibTrans" cxnId="{1EB0E57D-60C1-475E-B385-E9915431800A}">
      <dgm:prSet/>
      <dgm:spPr/>
      <dgm:t>
        <a:bodyPr/>
        <a:lstStyle/>
        <a:p>
          <a:endParaRPr lang="en-US"/>
        </a:p>
      </dgm:t>
    </dgm:pt>
    <dgm:pt modelId="{7C6C064A-B20F-44AD-BC3B-2C138142245B}">
      <dgm:prSet phldrT="[Text]" custT="1"/>
      <dgm:spPr>
        <a:noFill/>
        <a:ln>
          <a:solidFill>
            <a:schemeClr val="tx1"/>
          </a:solidFill>
        </a:ln>
      </dgm:spPr>
      <dgm:t>
        <a:bodyPr/>
        <a:lstStyle/>
        <a:p>
          <a:r>
            <a:rPr lang="fa-IR" sz="3200" b="1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Nazanin" pitchFamily="2" charset="-78"/>
            </a:rPr>
            <a:t>افزودنی‌ها</a:t>
          </a:r>
          <a:endParaRPr lang="en-US" sz="3200" b="1" dirty="0">
            <a:solidFill>
              <a:srgbClr val="C00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cs typeface="B Nazanin" pitchFamily="2" charset="-78"/>
          </a:endParaRPr>
        </a:p>
      </dgm:t>
    </dgm:pt>
    <dgm:pt modelId="{DD375B51-EB65-466E-8E44-4D6FA18C98F8}" type="parTrans" cxnId="{F853F103-9765-4833-81D3-6D53FC8B5754}">
      <dgm:prSet/>
      <dgm:spPr/>
      <dgm:t>
        <a:bodyPr/>
        <a:lstStyle/>
        <a:p>
          <a:endParaRPr lang="en-US"/>
        </a:p>
      </dgm:t>
    </dgm:pt>
    <dgm:pt modelId="{6776C095-05BF-480E-B7A7-AD65410B994F}" type="sibTrans" cxnId="{F853F103-9765-4833-81D3-6D53FC8B5754}">
      <dgm:prSet/>
      <dgm:spPr/>
      <dgm:t>
        <a:bodyPr/>
        <a:lstStyle/>
        <a:p>
          <a:endParaRPr lang="en-US"/>
        </a:p>
      </dgm:t>
    </dgm:pt>
    <dgm:pt modelId="{AF4C63F9-6E4A-4931-8B6E-D9AD2C8E49BF}" type="pres">
      <dgm:prSet presAssocID="{0469F96F-DE1C-4B14-AF0E-9BD6B5D3C89B}" presName="Name0" presStyleCnt="0">
        <dgm:presLayoutVars>
          <dgm:dir val="rev"/>
          <dgm:animLvl val="lvl"/>
          <dgm:resizeHandles val="exact"/>
        </dgm:presLayoutVars>
      </dgm:prSet>
      <dgm:spPr/>
    </dgm:pt>
    <dgm:pt modelId="{2A0DEE3F-B89C-495D-B54D-CA76B36020B3}" type="pres">
      <dgm:prSet presAssocID="{53BAF4D4-DDBD-47D8-9A6F-6797739A6A73}" presName="parTxOnly" presStyleLbl="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D52A69D-E167-41CA-B6D5-CEF7EEAAF2C3}" type="pres">
      <dgm:prSet presAssocID="{57FE275E-F6AC-4179-A11C-AEA032ACE010}" presName="parTxOnlySpace" presStyleCnt="0"/>
      <dgm:spPr/>
    </dgm:pt>
    <dgm:pt modelId="{615AC0F5-6DC7-4068-8EE6-2145101BE39F}" type="pres">
      <dgm:prSet presAssocID="{059630C1-2369-461C-BD79-6F29EB44B31C}" presName="parTxOnly" presStyleLbl="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53AA3EC-8807-4A91-A52E-08606CB46985}" type="pres">
      <dgm:prSet presAssocID="{7DD945E5-D106-4BEF-982B-238DB29B11D8}" presName="parTxOnlySpace" presStyleCnt="0"/>
      <dgm:spPr/>
    </dgm:pt>
    <dgm:pt modelId="{E8A1D17B-C43A-47EF-BE40-2837C2904CD5}" type="pres">
      <dgm:prSet presAssocID="{7C6C064A-B20F-44AD-BC3B-2C138142245B}" presName="parTxOnly" presStyleLbl="node1" presStyleIdx="2" presStyleCnt="3" custScaleX="14804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F853F103-9765-4833-81D3-6D53FC8B5754}" srcId="{0469F96F-DE1C-4B14-AF0E-9BD6B5D3C89B}" destId="{7C6C064A-B20F-44AD-BC3B-2C138142245B}" srcOrd="2" destOrd="0" parTransId="{DD375B51-EB65-466E-8E44-4D6FA18C98F8}" sibTransId="{6776C095-05BF-480E-B7A7-AD65410B994F}"/>
    <dgm:cxn modelId="{1EB0E57D-60C1-475E-B385-E9915431800A}" srcId="{0469F96F-DE1C-4B14-AF0E-9BD6B5D3C89B}" destId="{059630C1-2369-461C-BD79-6F29EB44B31C}" srcOrd="1" destOrd="0" parTransId="{CBADA1F3-CA7D-4DA1-AEE0-000CD23ABBEE}" sibTransId="{7DD945E5-D106-4BEF-982B-238DB29B11D8}"/>
    <dgm:cxn modelId="{CB39D210-03B8-49B5-9986-75DA36069413}" type="presOf" srcId="{0469F96F-DE1C-4B14-AF0E-9BD6B5D3C89B}" destId="{AF4C63F9-6E4A-4931-8B6E-D9AD2C8E49BF}" srcOrd="0" destOrd="0" presId="urn:microsoft.com/office/officeart/2005/8/layout/chevron1"/>
    <dgm:cxn modelId="{018DFB6B-07F1-4FB4-9B92-963B58D3480B}" type="presOf" srcId="{059630C1-2369-461C-BD79-6F29EB44B31C}" destId="{615AC0F5-6DC7-4068-8EE6-2145101BE39F}" srcOrd="0" destOrd="0" presId="urn:microsoft.com/office/officeart/2005/8/layout/chevron1"/>
    <dgm:cxn modelId="{AD52E710-A3BC-40A7-9812-C149EA407D6A}" type="presOf" srcId="{7C6C064A-B20F-44AD-BC3B-2C138142245B}" destId="{E8A1D17B-C43A-47EF-BE40-2837C2904CD5}" srcOrd="0" destOrd="0" presId="urn:microsoft.com/office/officeart/2005/8/layout/chevron1"/>
    <dgm:cxn modelId="{43BFC983-19DD-44F1-A039-2AEA46A421C2}" srcId="{0469F96F-DE1C-4B14-AF0E-9BD6B5D3C89B}" destId="{53BAF4D4-DDBD-47D8-9A6F-6797739A6A73}" srcOrd="0" destOrd="0" parTransId="{B82D6589-13F3-4D80-BA67-6300C7850961}" sibTransId="{57FE275E-F6AC-4179-A11C-AEA032ACE010}"/>
    <dgm:cxn modelId="{D2745399-ED6D-43D5-9D03-2F8170362C6F}" type="presOf" srcId="{53BAF4D4-DDBD-47D8-9A6F-6797739A6A73}" destId="{2A0DEE3F-B89C-495D-B54D-CA76B36020B3}" srcOrd="0" destOrd="0" presId="urn:microsoft.com/office/officeart/2005/8/layout/chevron1"/>
    <dgm:cxn modelId="{0541D6A6-07B2-408B-8759-309F703F08A1}" type="presParOf" srcId="{AF4C63F9-6E4A-4931-8B6E-D9AD2C8E49BF}" destId="{2A0DEE3F-B89C-495D-B54D-CA76B36020B3}" srcOrd="0" destOrd="0" presId="urn:microsoft.com/office/officeart/2005/8/layout/chevron1"/>
    <dgm:cxn modelId="{7B0E244A-24F7-41E4-826E-D7D072D49A96}" type="presParOf" srcId="{AF4C63F9-6E4A-4931-8B6E-D9AD2C8E49BF}" destId="{0D52A69D-E167-41CA-B6D5-CEF7EEAAF2C3}" srcOrd="1" destOrd="0" presId="urn:microsoft.com/office/officeart/2005/8/layout/chevron1"/>
    <dgm:cxn modelId="{4B9E697E-EBE2-45BB-9C6B-2EFBF7AA6C67}" type="presParOf" srcId="{AF4C63F9-6E4A-4931-8B6E-D9AD2C8E49BF}" destId="{615AC0F5-6DC7-4068-8EE6-2145101BE39F}" srcOrd="2" destOrd="0" presId="urn:microsoft.com/office/officeart/2005/8/layout/chevron1"/>
    <dgm:cxn modelId="{DADA29BA-68F7-436D-857A-B66499018476}" type="presParOf" srcId="{AF4C63F9-6E4A-4931-8B6E-D9AD2C8E49BF}" destId="{353AA3EC-8807-4A91-A52E-08606CB46985}" srcOrd="3" destOrd="0" presId="urn:microsoft.com/office/officeart/2005/8/layout/chevron1"/>
    <dgm:cxn modelId="{BFD7A2EE-52A0-4F44-A9A2-FD0D746D3CC7}" type="presParOf" srcId="{AF4C63F9-6E4A-4931-8B6E-D9AD2C8E49BF}" destId="{E8A1D17B-C43A-47EF-BE40-2837C2904CD5}" srcOrd="4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2.xml><?xml version="1.0" encoding="utf-8"?>
<dgm:dataModel xmlns:dgm="http://schemas.openxmlformats.org/drawingml/2006/diagram" xmlns:a="http://schemas.openxmlformats.org/drawingml/2006/main">
  <dgm:ptLst>
    <dgm:pt modelId="{0469F96F-DE1C-4B14-AF0E-9BD6B5D3C89B}" type="doc">
      <dgm:prSet loTypeId="urn:microsoft.com/office/officeart/2005/8/layout/chevron1" loCatId="process" qsTypeId="urn:microsoft.com/office/officeart/2005/8/quickstyle/simple1" qsCatId="simple" csTypeId="urn:microsoft.com/office/officeart/2005/8/colors/accent1_2" csCatId="accent1" phldr="1"/>
      <dgm:spPr/>
    </dgm:pt>
    <dgm:pt modelId="{53BAF4D4-DDBD-47D8-9A6F-6797739A6A73}">
      <dgm:prSet phldrT="[Text]" custT="1"/>
      <dgm:spPr>
        <a:noFill/>
        <a:ln>
          <a:solidFill>
            <a:schemeClr val="tx1"/>
          </a:solidFill>
        </a:ln>
      </dgm:spPr>
      <dgm:t>
        <a:bodyPr/>
        <a:lstStyle/>
        <a:p>
          <a:r>
            <a:rPr lang="fa-IR" sz="2400" b="0" dirty="0" smtClean="0">
              <a:solidFill>
                <a:schemeClr val="tx1"/>
              </a:solidFill>
              <a:effectLst/>
              <a:cs typeface="B Nazanin" pitchFamily="2" charset="-78"/>
            </a:rPr>
            <a:t>مقدمه</a:t>
          </a:r>
          <a:endParaRPr lang="en-US" sz="2400" b="0" dirty="0">
            <a:solidFill>
              <a:schemeClr val="tx1"/>
            </a:solidFill>
            <a:effectLst/>
            <a:cs typeface="B Nazanin" pitchFamily="2" charset="-78"/>
          </a:endParaRPr>
        </a:p>
      </dgm:t>
    </dgm:pt>
    <dgm:pt modelId="{B82D6589-13F3-4D80-BA67-6300C7850961}" type="parTrans" cxnId="{43BFC983-19DD-44F1-A039-2AEA46A421C2}">
      <dgm:prSet/>
      <dgm:spPr/>
      <dgm:t>
        <a:bodyPr/>
        <a:lstStyle/>
        <a:p>
          <a:endParaRPr lang="en-US"/>
        </a:p>
      </dgm:t>
    </dgm:pt>
    <dgm:pt modelId="{57FE275E-F6AC-4179-A11C-AEA032ACE010}" type="sibTrans" cxnId="{43BFC983-19DD-44F1-A039-2AEA46A421C2}">
      <dgm:prSet/>
      <dgm:spPr/>
      <dgm:t>
        <a:bodyPr/>
        <a:lstStyle/>
        <a:p>
          <a:endParaRPr lang="en-US"/>
        </a:p>
      </dgm:t>
    </dgm:pt>
    <dgm:pt modelId="{059630C1-2369-461C-BD79-6F29EB44B31C}">
      <dgm:prSet phldrT="[Text]" custT="1"/>
      <dgm:spPr>
        <a:noFill/>
        <a:ln>
          <a:solidFill>
            <a:schemeClr val="tx1"/>
          </a:solidFill>
        </a:ln>
        <a:effectLst>
          <a:innerShdw blurRad="63500" dist="50800" dir="2700000">
            <a:prstClr val="black">
              <a:alpha val="50000"/>
            </a:prstClr>
          </a:innerShdw>
        </a:effectLst>
      </dgm:spPr>
      <dgm:t>
        <a:bodyPr/>
        <a:lstStyle/>
        <a:p>
          <a:r>
            <a:rPr lang="fa-IR" sz="2400" b="0" dirty="0" smtClean="0">
              <a:solidFill>
                <a:schemeClr val="tx1"/>
              </a:solidFill>
              <a:effectLst/>
              <a:cs typeface="B Nazanin" pitchFamily="2" charset="-78"/>
            </a:rPr>
            <a:t>فرایند</a:t>
          </a:r>
          <a:endParaRPr lang="en-US" sz="2400" b="0" dirty="0">
            <a:solidFill>
              <a:schemeClr val="tx1"/>
            </a:solidFill>
            <a:effectLst/>
            <a:cs typeface="B Nazanin" pitchFamily="2" charset="-78"/>
          </a:endParaRPr>
        </a:p>
      </dgm:t>
    </dgm:pt>
    <dgm:pt modelId="{CBADA1F3-CA7D-4DA1-AEE0-000CD23ABBEE}" type="parTrans" cxnId="{1EB0E57D-60C1-475E-B385-E9915431800A}">
      <dgm:prSet/>
      <dgm:spPr/>
      <dgm:t>
        <a:bodyPr/>
        <a:lstStyle/>
        <a:p>
          <a:endParaRPr lang="en-US"/>
        </a:p>
      </dgm:t>
    </dgm:pt>
    <dgm:pt modelId="{7DD945E5-D106-4BEF-982B-238DB29B11D8}" type="sibTrans" cxnId="{1EB0E57D-60C1-475E-B385-E9915431800A}">
      <dgm:prSet/>
      <dgm:spPr/>
      <dgm:t>
        <a:bodyPr/>
        <a:lstStyle/>
        <a:p>
          <a:endParaRPr lang="en-US"/>
        </a:p>
      </dgm:t>
    </dgm:pt>
    <dgm:pt modelId="{7C6C064A-B20F-44AD-BC3B-2C138142245B}">
      <dgm:prSet phldrT="[Text]" custT="1"/>
      <dgm:spPr>
        <a:noFill/>
        <a:ln>
          <a:solidFill>
            <a:schemeClr val="tx1"/>
          </a:solidFill>
        </a:ln>
      </dgm:spPr>
      <dgm:t>
        <a:bodyPr/>
        <a:lstStyle/>
        <a:p>
          <a:r>
            <a:rPr lang="fa-IR" sz="3200" b="1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Nazanin" pitchFamily="2" charset="-78"/>
            </a:rPr>
            <a:t>افزودنی‌ها</a:t>
          </a:r>
          <a:endParaRPr lang="en-US" sz="3200" b="1" dirty="0">
            <a:solidFill>
              <a:srgbClr val="C00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cs typeface="B Nazanin" pitchFamily="2" charset="-78"/>
          </a:endParaRPr>
        </a:p>
      </dgm:t>
    </dgm:pt>
    <dgm:pt modelId="{DD375B51-EB65-466E-8E44-4D6FA18C98F8}" type="parTrans" cxnId="{F853F103-9765-4833-81D3-6D53FC8B5754}">
      <dgm:prSet/>
      <dgm:spPr/>
      <dgm:t>
        <a:bodyPr/>
        <a:lstStyle/>
        <a:p>
          <a:endParaRPr lang="en-US"/>
        </a:p>
      </dgm:t>
    </dgm:pt>
    <dgm:pt modelId="{6776C095-05BF-480E-B7A7-AD65410B994F}" type="sibTrans" cxnId="{F853F103-9765-4833-81D3-6D53FC8B5754}">
      <dgm:prSet/>
      <dgm:spPr/>
      <dgm:t>
        <a:bodyPr/>
        <a:lstStyle/>
        <a:p>
          <a:endParaRPr lang="en-US"/>
        </a:p>
      </dgm:t>
    </dgm:pt>
    <dgm:pt modelId="{AF4C63F9-6E4A-4931-8B6E-D9AD2C8E49BF}" type="pres">
      <dgm:prSet presAssocID="{0469F96F-DE1C-4B14-AF0E-9BD6B5D3C89B}" presName="Name0" presStyleCnt="0">
        <dgm:presLayoutVars>
          <dgm:dir val="rev"/>
          <dgm:animLvl val="lvl"/>
          <dgm:resizeHandles val="exact"/>
        </dgm:presLayoutVars>
      </dgm:prSet>
      <dgm:spPr/>
    </dgm:pt>
    <dgm:pt modelId="{2A0DEE3F-B89C-495D-B54D-CA76B36020B3}" type="pres">
      <dgm:prSet presAssocID="{53BAF4D4-DDBD-47D8-9A6F-6797739A6A73}" presName="parTxOnly" presStyleLbl="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D52A69D-E167-41CA-B6D5-CEF7EEAAF2C3}" type="pres">
      <dgm:prSet presAssocID="{57FE275E-F6AC-4179-A11C-AEA032ACE010}" presName="parTxOnlySpace" presStyleCnt="0"/>
      <dgm:spPr/>
    </dgm:pt>
    <dgm:pt modelId="{615AC0F5-6DC7-4068-8EE6-2145101BE39F}" type="pres">
      <dgm:prSet presAssocID="{059630C1-2369-461C-BD79-6F29EB44B31C}" presName="parTxOnly" presStyleLbl="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53AA3EC-8807-4A91-A52E-08606CB46985}" type="pres">
      <dgm:prSet presAssocID="{7DD945E5-D106-4BEF-982B-238DB29B11D8}" presName="parTxOnlySpace" presStyleCnt="0"/>
      <dgm:spPr/>
    </dgm:pt>
    <dgm:pt modelId="{E8A1D17B-C43A-47EF-BE40-2837C2904CD5}" type="pres">
      <dgm:prSet presAssocID="{7C6C064A-B20F-44AD-BC3B-2C138142245B}" presName="parTxOnly" presStyleLbl="node1" presStyleIdx="2" presStyleCnt="3" custScaleX="14804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F853F103-9765-4833-81D3-6D53FC8B5754}" srcId="{0469F96F-DE1C-4B14-AF0E-9BD6B5D3C89B}" destId="{7C6C064A-B20F-44AD-BC3B-2C138142245B}" srcOrd="2" destOrd="0" parTransId="{DD375B51-EB65-466E-8E44-4D6FA18C98F8}" sibTransId="{6776C095-05BF-480E-B7A7-AD65410B994F}"/>
    <dgm:cxn modelId="{2B2E9259-0980-49C9-BEE7-28BD55C21EE9}" type="presOf" srcId="{53BAF4D4-DDBD-47D8-9A6F-6797739A6A73}" destId="{2A0DEE3F-B89C-495D-B54D-CA76B36020B3}" srcOrd="0" destOrd="0" presId="urn:microsoft.com/office/officeart/2005/8/layout/chevron1"/>
    <dgm:cxn modelId="{1EB0E57D-60C1-475E-B385-E9915431800A}" srcId="{0469F96F-DE1C-4B14-AF0E-9BD6B5D3C89B}" destId="{059630C1-2369-461C-BD79-6F29EB44B31C}" srcOrd="1" destOrd="0" parTransId="{CBADA1F3-CA7D-4DA1-AEE0-000CD23ABBEE}" sibTransId="{7DD945E5-D106-4BEF-982B-238DB29B11D8}"/>
    <dgm:cxn modelId="{8E058786-ABEF-4FF5-AFC0-E2D91603B1BE}" type="presOf" srcId="{0469F96F-DE1C-4B14-AF0E-9BD6B5D3C89B}" destId="{AF4C63F9-6E4A-4931-8B6E-D9AD2C8E49BF}" srcOrd="0" destOrd="0" presId="urn:microsoft.com/office/officeart/2005/8/layout/chevron1"/>
    <dgm:cxn modelId="{00FCB3D3-11C0-4915-BCC7-CBDE5F4217FF}" type="presOf" srcId="{7C6C064A-B20F-44AD-BC3B-2C138142245B}" destId="{E8A1D17B-C43A-47EF-BE40-2837C2904CD5}" srcOrd="0" destOrd="0" presId="urn:microsoft.com/office/officeart/2005/8/layout/chevron1"/>
    <dgm:cxn modelId="{43BFC983-19DD-44F1-A039-2AEA46A421C2}" srcId="{0469F96F-DE1C-4B14-AF0E-9BD6B5D3C89B}" destId="{53BAF4D4-DDBD-47D8-9A6F-6797739A6A73}" srcOrd="0" destOrd="0" parTransId="{B82D6589-13F3-4D80-BA67-6300C7850961}" sibTransId="{57FE275E-F6AC-4179-A11C-AEA032ACE010}"/>
    <dgm:cxn modelId="{C08A1FE0-5C19-4983-93A4-166A7C7E35AD}" type="presOf" srcId="{059630C1-2369-461C-BD79-6F29EB44B31C}" destId="{615AC0F5-6DC7-4068-8EE6-2145101BE39F}" srcOrd="0" destOrd="0" presId="urn:microsoft.com/office/officeart/2005/8/layout/chevron1"/>
    <dgm:cxn modelId="{2FE1B58B-4977-4CA1-828E-7E40F68CAD9C}" type="presParOf" srcId="{AF4C63F9-6E4A-4931-8B6E-D9AD2C8E49BF}" destId="{2A0DEE3F-B89C-495D-B54D-CA76B36020B3}" srcOrd="0" destOrd="0" presId="urn:microsoft.com/office/officeart/2005/8/layout/chevron1"/>
    <dgm:cxn modelId="{2C127FD8-8C7D-4800-890C-8EA9DA45FFA9}" type="presParOf" srcId="{AF4C63F9-6E4A-4931-8B6E-D9AD2C8E49BF}" destId="{0D52A69D-E167-41CA-B6D5-CEF7EEAAF2C3}" srcOrd="1" destOrd="0" presId="urn:microsoft.com/office/officeart/2005/8/layout/chevron1"/>
    <dgm:cxn modelId="{8F78A0A7-FCBF-4489-8AAC-B962EBDE4569}" type="presParOf" srcId="{AF4C63F9-6E4A-4931-8B6E-D9AD2C8E49BF}" destId="{615AC0F5-6DC7-4068-8EE6-2145101BE39F}" srcOrd="2" destOrd="0" presId="urn:microsoft.com/office/officeart/2005/8/layout/chevron1"/>
    <dgm:cxn modelId="{46E348B2-AE94-4479-9BEB-D51431C0529D}" type="presParOf" srcId="{AF4C63F9-6E4A-4931-8B6E-D9AD2C8E49BF}" destId="{353AA3EC-8807-4A91-A52E-08606CB46985}" srcOrd="3" destOrd="0" presId="urn:microsoft.com/office/officeart/2005/8/layout/chevron1"/>
    <dgm:cxn modelId="{9EAA9070-D48B-4C01-BB00-1A1286949D40}" type="presParOf" srcId="{AF4C63F9-6E4A-4931-8B6E-D9AD2C8E49BF}" destId="{E8A1D17B-C43A-47EF-BE40-2837C2904CD5}" srcOrd="4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3.xml><?xml version="1.0" encoding="utf-8"?>
<dgm:dataModel xmlns:dgm="http://schemas.openxmlformats.org/drawingml/2006/diagram" xmlns:a="http://schemas.openxmlformats.org/drawingml/2006/main">
  <dgm:ptLst>
    <dgm:pt modelId="{0469F96F-DE1C-4B14-AF0E-9BD6B5D3C89B}" type="doc">
      <dgm:prSet loTypeId="urn:microsoft.com/office/officeart/2005/8/layout/chevron1" loCatId="process" qsTypeId="urn:microsoft.com/office/officeart/2005/8/quickstyle/simple1" qsCatId="simple" csTypeId="urn:microsoft.com/office/officeart/2005/8/colors/accent1_2" csCatId="accent1" phldr="1"/>
      <dgm:spPr/>
    </dgm:pt>
    <dgm:pt modelId="{53BAF4D4-DDBD-47D8-9A6F-6797739A6A73}">
      <dgm:prSet phldrT="[Text]" custT="1"/>
      <dgm:spPr>
        <a:noFill/>
        <a:ln>
          <a:solidFill>
            <a:schemeClr val="tx1"/>
          </a:solidFill>
        </a:ln>
      </dgm:spPr>
      <dgm:t>
        <a:bodyPr/>
        <a:lstStyle/>
        <a:p>
          <a:r>
            <a:rPr lang="fa-IR" sz="2400" b="0" dirty="0" smtClean="0">
              <a:solidFill>
                <a:schemeClr val="tx1"/>
              </a:solidFill>
              <a:effectLst/>
              <a:cs typeface="B Nazanin" pitchFamily="2" charset="-78"/>
            </a:rPr>
            <a:t>مقدمه</a:t>
          </a:r>
          <a:endParaRPr lang="en-US" sz="2400" b="0" dirty="0">
            <a:solidFill>
              <a:schemeClr val="tx1"/>
            </a:solidFill>
            <a:effectLst/>
            <a:cs typeface="B Nazanin" pitchFamily="2" charset="-78"/>
          </a:endParaRPr>
        </a:p>
      </dgm:t>
    </dgm:pt>
    <dgm:pt modelId="{B82D6589-13F3-4D80-BA67-6300C7850961}" type="parTrans" cxnId="{43BFC983-19DD-44F1-A039-2AEA46A421C2}">
      <dgm:prSet/>
      <dgm:spPr/>
      <dgm:t>
        <a:bodyPr/>
        <a:lstStyle/>
        <a:p>
          <a:endParaRPr lang="en-US"/>
        </a:p>
      </dgm:t>
    </dgm:pt>
    <dgm:pt modelId="{57FE275E-F6AC-4179-A11C-AEA032ACE010}" type="sibTrans" cxnId="{43BFC983-19DD-44F1-A039-2AEA46A421C2}">
      <dgm:prSet/>
      <dgm:spPr/>
      <dgm:t>
        <a:bodyPr/>
        <a:lstStyle/>
        <a:p>
          <a:endParaRPr lang="en-US"/>
        </a:p>
      </dgm:t>
    </dgm:pt>
    <dgm:pt modelId="{059630C1-2369-461C-BD79-6F29EB44B31C}">
      <dgm:prSet phldrT="[Text]" custT="1"/>
      <dgm:spPr>
        <a:noFill/>
        <a:ln>
          <a:solidFill>
            <a:schemeClr val="tx1"/>
          </a:solidFill>
        </a:ln>
        <a:effectLst>
          <a:innerShdw blurRad="63500" dist="50800" dir="2700000">
            <a:prstClr val="black">
              <a:alpha val="50000"/>
            </a:prstClr>
          </a:innerShdw>
        </a:effectLst>
      </dgm:spPr>
      <dgm:t>
        <a:bodyPr/>
        <a:lstStyle/>
        <a:p>
          <a:r>
            <a:rPr lang="fa-IR" sz="2400" b="0" dirty="0" smtClean="0">
              <a:solidFill>
                <a:schemeClr val="tx1"/>
              </a:solidFill>
              <a:effectLst/>
              <a:cs typeface="B Nazanin" pitchFamily="2" charset="-78"/>
            </a:rPr>
            <a:t>فرایند</a:t>
          </a:r>
          <a:endParaRPr lang="en-US" sz="2400" b="0" dirty="0">
            <a:solidFill>
              <a:schemeClr val="tx1"/>
            </a:solidFill>
            <a:effectLst/>
            <a:cs typeface="B Nazanin" pitchFamily="2" charset="-78"/>
          </a:endParaRPr>
        </a:p>
      </dgm:t>
    </dgm:pt>
    <dgm:pt modelId="{CBADA1F3-CA7D-4DA1-AEE0-000CD23ABBEE}" type="parTrans" cxnId="{1EB0E57D-60C1-475E-B385-E9915431800A}">
      <dgm:prSet/>
      <dgm:spPr/>
      <dgm:t>
        <a:bodyPr/>
        <a:lstStyle/>
        <a:p>
          <a:endParaRPr lang="en-US"/>
        </a:p>
      </dgm:t>
    </dgm:pt>
    <dgm:pt modelId="{7DD945E5-D106-4BEF-982B-238DB29B11D8}" type="sibTrans" cxnId="{1EB0E57D-60C1-475E-B385-E9915431800A}">
      <dgm:prSet/>
      <dgm:spPr/>
      <dgm:t>
        <a:bodyPr/>
        <a:lstStyle/>
        <a:p>
          <a:endParaRPr lang="en-US"/>
        </a:p>
      </dgm:t>
    </dgm:pt>
    <dgm:pt modelId="{7C6C064A-B20F-44AD-BC3B-2C138142245B}">
      <dgm:prSet phldrT="[Text]" custT="1"/>
      <dgm:spPr>
        <a:noFill/>
        <a:ln>
          <a:solidFill>
            <a:schemeClr val="tx1"/>
          </a:solidFill>
        </a:ln>
      </dgm:spPr>
      <dgm:t>
        <a:bodyPr/>
        <a:lstStyle/>
        <a:p>
          <a:r>
            <a:rPr lang="fa-IR" sz="3200" b="1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Nazanin" pitchFamily="2" charset="-78"/>
            </a:rPr>
            <a:t>افزودنی‌ها</a:t>
          </a:r>
          <a:endParaRPr lang="en-US" sz="3200" b="1" dirty="0">
            <a:solidFill>
              <a:srgbClr val="C00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cs typeface="B Nazanin" pitchFamily="2" charset="-78"/>
          </a:endParaRPr>
        </a:p>
      </dgm:t>
    </dgm:pt>
    <dgm:pt modelId="{DD375B51-EB65-466E-8E44-4D6FA18C98F8}" type="parTrans" cxnId="{F853F103-9765-4833-81D3-6D53FC8B5754}">
      <dgm:prSet/>
      <dgm:spPr/>
      <dgm:t>
        <a:bodyPr/>
        <a:lstStyle/>
        <a:p>
          <a:endParaRPr lang="en-US"/>
        </a:p>
      </dgm:t>
    </dgm:pt>
    <dgm:pt modelId="{6776C095-05BF-480E-B7A7-AD65410B994F}" type="sibTrans" cxnId="{F853F103-9765-4833-81D3-6D53FC8B5754}">
      <dgm:prSet/>
      <dgm:spPr/>
      <dgm:t>
        <a:bodyPr/>
        <a:lstStyle/>
        <a:p>
          <a:endParaRPr lang="en-US"/>
        </a:p>
      </dgm:t>
    </dgm:pt>
    <dgm:pt modelId="{AF4C63F9-6E4A-4931-8B6E-D9AD2C8E49BF}" type="pres">
      <dgm:prSet presAssocID="{0469F96F-DE1C-4B14-AF0E-9BD6B5D3C89B}" presName="Name0" presStyleCnt="0">
        <dgm:presLayoutVars>
          <dgm:dir val="rev"/>
          <dgm:animLvl val="lvl"/>
          <dgm:resizeHandles val="exact"/>
        </dgm:presLayoutVars>
      </dgm:prSet>
      <dgm:spPr/>
    </dgm:pt>
    <dgm:pt modelId="{2A0DEE3F-B89C-495D-B54D-CA76B36020B3}" type="pres">
      <dgm:prSet presAssocID="{53BAF4D4-DDBD-47D8-9A6F-6797739A6A73}" presName="parTxOnly" presStyleLbl="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D52A69D-E167-41CA-B6D5-CEF7EEAAF2C3}" type="pres">
      <dgm:prSet presAssocID="{57FE275E-F6AC-4179-A11C-AEA032ACE010}" presName="parTxOnlySpace" presStyleCnt="0"/>
      <dgm:spPr/>
    </dgm:pt>
    <dgm:pt modelId="{615AC0F5-6DC7-4068-8EE6-2145101BE39F}" type="pres">
      <dgm:prSet presAssocID="{059630C1-2369-461C-BD79-6F29EB44B31C}" presName="parTxOnly" presStyleLbl="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53AA3EC-8807-4A91-A52E-08606CB46985}" type="pres">
      <dgm:prSet presAssocID="{7DD945E5-D106-4BEF-982B-238DB29B11D8}" presName="parTxOnlySpace" presStyleCnt="0"/>
      <dgm:spPr/>
    </dgm:pt>
    <dgm:pt modelId="{E8A1D17B-C43A-47EF-BE40-2837C2904CD5}" type="pres">
      <dgm:prSet presAssocID="{7C6C064A-B20F-44AD-BC3B-2C138142245B}" presName="parTxOnly" presStyleLbl="node1" presStyleIdx="2" presStyleCnt="3" custScaleX="14804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09AA8C71-0F77-42AD-8951-FD11D09CA77A}" type="presOf" srcId="{059630C1-2369-461C-BD79-6F29EB44B31C}" destId="{615AC0F5-6DC7-4068-8EE6-2145101BE39F}" srcOrd="0" destOrd="0" presId="urn:microsoft.com/office/officeart/2005/8/layout/chevron1"/>
    <dgm:cxn modelId="{F853F103-9765-4833-81D3-6D53FC8B5754}" srcId="{0469F96F-DE1C-4B14-AF0E-9BD6B5D3C89B}" destId="{7C6C064A-B20F-44AD-BC3B-2C138142245B}" srcOrd="2" destOrd="0" parTransId="{DD375B51-EB65-466E-8E44-4D6FA18C98F8}" sibTransId="{6776C095-05BF-480E-B7A7-AD65410B994F}"/>
    <dgm:cxn modelId="{FBF63568-FEE5-4EB5-AD5A-700E6B3AF6D5}" type="presOf" srcId="{53BAF4D4-DDBD-47D8-9A6F-6797739A6A73}" destId="{2A0DEE3F-B89C-495D-B54D-CA76B36020B3}" srcOrd="0" destOrd="0" presId="urn:microsoft.com/office/officeart/2005/8/layout/chevron1"/>
    <dgm:cxn modelId="{1EB0E57D-60C1-475E-B385-E9915431800A}" srcId="{0469F96F-DE1C-4B14-AF0E-9BD6B5D3C89B}" destId="{059630C1-2369-461C-BD79-6F29EB44B31C}" srcOrd="1" destOrd="0" parTransId="{CBADA1F3-CA7D-4DA1-AEE0-000CD23ABBEE}" sibTransId="{7DD945E5-D106-4BEF-982B-238DB29B11D8}"/>
    <dgm:cxn modelId="{B96850B4-C0C2-4A04-B6EC-39425C2610EC}" type="presOf" srcId="{7C6C064A-B20F-44AD-BC3B-2C138142245B}" destId="{E8A1D17B-C43A-47EF-BE40-2837C2904CD5}" srcOrd="0" destOrd="0" presId="urn:microsoft.com/office/officeart/2005/8/layout/chevron1"/>
    <dgm:cxn modelId="{2079A2F4-5565-4398-B7CF-A578A8FBD7CE}" type="presOf" srcId="{0469F96F-DE1C-4B14-AF0E-9BD6B5D3C89B}" destId="{AF4C63F9-6E4A-4931-8B6E-D9AD2C8E49BF}" srcOrd="0" destOrd="0" presId="urn:microsoft.com/office/officeart/2005/8/layout/chevron1"/>
    <dgm:cxn modelId="{43BFC983-19DD-44F1-A039-2AEA46A421C2}" srcId="{0469F96F-DE1C-4B14-AF0E-9BD6B5D3C89B}" destId="{53BAF4D4-DDBD-47D8-9A6F-6797739A6A73}" srcOrd="0" destOrd="0" parTransId="{B82D6589-13F3-4D80-BA67-6300C7850961}" sibTransId="{57FE275E-F6AC-4179-A11C-AEA032ACE010}"/>
    <dgm:cxn modelId="{801F9AA8-27D8-4051-85DA-67A854043EC2}" type="presParOf" srcId="{AF4C63F9-6E4A-4931-8B6E-D9AD2C8E49BF}" destId="{2A0DEE3F-B89C-495D-B54D-CA76B36020B3}" srcOrd="0" destOrd="0" presId="urn:microsoft.com/office/officeart/2005/8/layout/chevron1"/>
    <dgm:cxn modelId="{CAA8AFF2-7EEA-4EDF-90F2-5E99250A1A42}" type="presParOf" srcId="{AF4C63F9-6E4A-4931-8B6E-D9AD2C8E49BF}" destId="{0D52A69D-E167-41CA-B6D5-CEF7EEAAF2C3}" srcOrd="1" destOrd="0" presId="urn:microsoft.com/office/officeart/2005/8/layout/chevron1"/>
    <dgm:cxn modelId="{C2AD1C4D-F0B7-46E2-85F7-CD132D5032F0}" type="presParOf" srcId="{AF4C63F9-6E4A-4931-8B6E-D9AD2C8E49BF}" destId="{615AC0F5-6DC7-4068-8EE6-2145101BE39F}" srcOrd="2" destOrd="0" presId="urn:microsoft.com/office/officeart/2005/8/layout/chevron1"/>
    <dgm:cxn modelId="{639F0DBE-B1AC-485B-A302-42344813244C}" type="presParOf" srcId="{AF4C63F9-6E4A-4931-8B6E-D9AD2C8E49BF}" destId="{353AA3EC-8807-4A91-A52E-08606CB46985}" srcOrd="3" destOrd="0" presId="urn:microsoft.com/office/officeart/2005/8/layout/chevron1"/>
    <dgm:cxn modelId="{D1DFA00D-56EB-4BFD-8DA7-36B6F4F48CE3}" type="presParOf" srcId="{AF4C63F9-6E4A-4931-8B6E-D9AD2C8E49BF}" destId="{E8A1D17B-C43A-47EF-BE40-2837C2904CD5}" srcOrd="4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4.xml><?xml version="1.0" encoding="utf-8"?>
<dgm:dataModel xmlns:dgm="http://schemas.openxmlformats.org/drawingml/2006/diagram" xmlns:a="http://schemas.openxmlformats.org/drawingml/2006/main">
  <dgm:ptLst>
    <dgm:pt modelId="{0469F96F-DE1C-4B14-AF0E-9BD6B5D3C89B}" type="doc">
      <dgm:prSet loTypeId="urn:microsoft.com/office/officeart/2005/8/layout/chevron1" loCatId="process" qsTypeId="urn:microsoft.com/office/officeart/2005/8/quickstyle/simple1" qsCatId="simple" csTypeId="urn:microsoft.com/office/officeart/2005/8/colors/accent1_2" csCatId="accent1" phldr="1"/>
      <dgm:spPr/>
    </dgm:pt>
    <dgm:pt modelId="{53BAF4D4-DDBD-47D8-9A6F-6797739A6A73}">
      <dgm:prSet phldrT="[Text]" custT="1"/>
      <dgm:spPr>
        <a:noFill/>
        <a:ln>
          <a:solidFill>
            <a:schemeClr val="tx1"/>
          </a:solidFill>
        </a:ln>
      </dgm:spPr>
      <dgm:t>
        <a:bodyPr/>
        <a:lstStyle/>
        <a:p>
          <a:r>
            <a:rPr lang="fa-IR" sz="2400" b="0" dirty="0" smtClean="0">
              <a:solidFill>
                <a:schemeClr val="tx1"/>
              </a:solidFill>
              <a:effectLst/>
              <a:cs typeface="B Nazanin" pitchFamily="2" charset="-78"/>
            </a:rPr>
            <a:t>مقدمه</a:t>
          </a:r>
          <a:endParaRPr lang="en-US" sz="2400" b="0" dirty="0">
            <a:solidFill>
              <a:schemeClr val="tx1"/>
            </a:solidFill>
            <a:effectLst/>
            <a:cs typeface="B Nazanin" pitchFamily="2" charset="-78"/>
          </a:endParaRPr>
        </a:p>
      </dgm:t>
    </dgm:pt>
    <dgm:pt modelId="{B82D6589-13F3-4D80-BA67-6300C7850961}" type="parTrans" cxnId="{43BFC983-19DD-44F1-A039-2AEA46A421C2}">
      <dgm:prSet/>
      <dgm:spPr/>
      <dgm:t>
        <a:bodyPr/>
        <a:lstStyle/>
        <a:p>
          <a:endParaRPr lang="en-US"/>
        </a:p>
      </dgm:t>
    </dgm:pt>
    <dgm:pt modelId="{57FE275E-F6AC-4179-A11C-AEA032ACE010}" type="sibTrans" cxnId="{43BFC983-19DD-44F1-A039-2AEA46A421C2}">
      <dgm:prSet/>
      <dgm:spPr/>
      <dgm:t>
        <a:bodyPr/>
        <a:lstStyle/>
        <a:p>
          <a:endParaRPr lang="en-US"/>
        </a:p>
      </dgm:t>
    </dgm:pt>
    <dgm:pt modelId="{059630C1-2369-461C-BD79-6F29EB44B31C}">
      <dgm:prSet phldrT="[Text]" custT="1"/>
      <dgm:spPr>
        <a:noFill/>
        <a:ln>
          <a:solidFill>
            <a:schemeClr val="tx1"/>
          </a:solidFill>
        </a:ln>
        <a:effectLst>
          <a:innerShdw blurRad="63500" dist="50800" dir="2700000">
            <a:prstClr val="black">
              <a:alpha val="50000"/>
            </a:prstClr>
          </a:innerShdw>
        </a:effectLst>
      </dgm:spPr>
      <dgm:t>
        <a:bodyPr/>
        <a:lstStyle/>
        <a:p>
          <a:r>
            <a:rPr lang="fa-IR" sz="2400" b="0" dirty="0" smtClean="0">
              <a:solidFill>
                <a:schemeClr val="tx1"/>
              </a:solidFill>
              <a:effectLst/>
              <a:cs typeface="B Nazanin" pitchFamily="2" charset="-78"/>
            </a:rPr>
            <a:t>فرایند</a:t>
          </a:r>
          <a:endParaRPr lang="en-US" sz="2400" b="0" dirty="0">
            <a:solidFill>
              <a:schemeClr val="tx1"/>
            </a:solidFill>
            <a:effectLst/>
            <a:cs typeface="B Nazanin" pitchFamily="2" charset="-78"/>
          </a:endParaRPr>
        </a:p>
      </dgm:t>
    </dgm:pt>
    <dgm:pt modelId="{CBADA1F3-CA7D-4DA1-AEE0-000CD23ABBEE}" type="parTrans" cxnId="{1EB0E57D-60C1-475E-B385-E9915431800A}">
      <dgm:prSet/>
      <dgm:spPr/>
      <dgm:t>
        <a:bodyPr/>
        <a:lstStyle/>
        <a:p>
          <a:endParaRPr lang="en-US"/>
        </a:p>
      </dgm:t>
    </dgm:pt>
    <dgm:pt modelId="{7DD945E5-D106-4BEF-982B-238DB29B11D8}" type="sibTrans" cxnId="{1EB0E57D-60C1-475E-B385-E9915431800A}">
      <dgm:prSet/>
      <dgm:spPr/>
      <dgm:t>
        <a:bodyPr/>
        <a:lstStyle/>
        <a:p>
          <a:endParaRPr lang="en-US"/>
        </a:p>
      </dgm:t>
    </dgm:pt>
    <dgm:pt modelId="{7C6C064A-B20F-44AD-BC3B-2C138142245B}">
      <dgm:prSet phldrT="[Text]" custT="1"/>
      <dgm:spPr>
        <a:noFill/>
        <a:ln>
          <a:solidFill>
            <a:schemeClr val="tx1"/>
          </a:solidFill>
        </a:ln>
      </dgm:spPr>
      <dgm:t>
        <a:bodyPr/>
        <a:lstStyle/>
        <a:p>
          <a:r>
            <a:rPr lang="fa-IR" sz="3200" b="1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Nazanin" pitchFamily="2" charset="-78"/>
            </a:rPr>
            <a:t>افزودنی‌ها</a:t>
          </a:r>
          <a:endParaRPr lang="en-US" sz="3200" b="1" dirty="0">
            <a:solidFill>
              <a:srgbClr val="C00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cs typeface="B Nazanin" pitchFamily="2" charset="-78"/>
          </a:endParaRPr>
        </a:p>
      </dgm:t>
    </dgm:pt>
    <dgm:pt modelId="{DD375B51-EB65-466E-8E44-4D6FA18C98F8}" type="parTrans" cxnId="{F853F103-9765-4833-81D3-6D53FC8B5754}">
      <dgm:prSet/>
      <dgm:spPr/>
      <dgm:t>
        <a:bodyPr/>
        <a:lstStyle/>
        <a:p>
          <a:endParaRPr lang="en-US"/>
        </a:p>
      </dgm:t>
    </dgm:pt>
    <dgm:pt modelId="{6776C095-05BF-480E-B7A7-AD65410B994F}" type="sibTrans" cxnId="{F853F103-9765-4833-81D3-6D53FC8B5754}">
      <dgm:prSet/>
      <dgm:spPr/>
      <dgm:t>
        <a:bodyPr/>
        <a:lstStyle/>
        <a:p>
          <a:endParaRPr lang="en-US"/>
        </a:p>
      </dgm:t>
    </dgm:pt>
    <dgm:pt modelId="{AF4C63F9-6E4A-4931-8B6E-D9AD2C8E49BF}" type="pres">
      <dgm:prSet presAssocID="{0469F96F-DE1C-4B14-AF0E-9BD6B5D3C89B}" presName="Name0" presStyleCnt="0">
        <dgm:presLayoutVars>
          <dgm:dir val="rev"/>
          <dgm:animLvl val="lvl"/>
          <dgm:resizeHandles val="exact"/>
        </dgm:presLayoutVars>
      </dgm:prSet>
      <dgm:spPr/>
    </dgm:pt>
    <dgm:pt modelId="{2A0DEE3F-B89C-495D-B54D-CA76B36020B3}" type="pres">
      <dgm:prSet presAssocID="{53BAF4D4-DDBD-47D8-9A6F-6797739A6A73}" presName="parTxOnly" presStyleLbl="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D52A69D-E167-41CA-B6D5-CEF7EEAAF2C3}" type="pres">
      <dgm:prSet presAssocID="{57FE275E-F6AC-4179-A11C-AEA032ACE010}" presName="parTxOnlySpace" presStyleCnt="0"/>
      <dgm:spPr/>
    </dgm:pt>
    <dgm:pt modelId="{615AC0F5-6DC7-4068-8EE6-2145101BE39F}" type="pres">
      <dgm:prSet presAssocID="{059630C1-2369-461C-BD79-6F29EB44B31C}" presName="parTxOnly" presStyleLbl="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53AA3EC-8807-4A91-A52E-08606CB46985}" type="pres">
      <dgm:prSet presAssocID="{7DD945E5-D106-4BEF-982B-238DB29B11D8}" presName="parTxOnlySpace" presStyleCnt="0"/>
      <dgm:spPr/>
    </dgm:pt>
    <dgm:pt modelId="{E8A1D17B-C43A-47EF-BE40-2837C2904CD5}" type="pres">
      <dgm:prSet presAssocID="{7C6C064A-B20F-44AD-BC3B-2C138142245B}" presName="parTxOnly" presStyleLbl="node1" presStyleIdx="2" presStyleCnt="3" custScaleX="14804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F853F103-9765-4833-81D3-6D53FC8B5754}" srcId="{0469F96F-DE1C-4B14-AF0E-9BD6B5D3C89B}" destId="{7C6C064A-B20F-44AD-BC3B-2C138142245B}" srcOrd="2" destOrd="0" parTransId="{DD375B51-EB65-466E-8E44-4D6FA18C98F8}" sibTransId="{6776C095-05BF-480E-B7A7-AD65410B994F}"/>
    <dgm:cxn modelId="{1EB0E57D-60C1-475E-B385-E9915431800A}" srcId="{0469F96F-DE1C-4B14-AF0E-9BD6B5D3C89B}" destId="{059630C1-2369-461C-BD79-6F29EB44B31C}" srcOrd="1" destOrd="0" parTransId="{CBADA1F3-CA7D-4DA1-AEE0-000CD23ABBEE}" sibTransId="{7DD945E5-D106-4BEF-982B-238DB29B11D8}"/>
    <dgm:cxn modelId="{D8F8B4DE-0C66-44A4-B935-C6E6B793E560}" type="presOf" srcId="{0469F96F-DE1C-4B14-AF0E-9BD6B5D3C89B}" destId="{AF4C63F9-6E4A-4931-8B6E-D9AD2C8E49BF}" srcOrd="0" destOrd="0" presId="urn:microsoft.com/office/officeart/2005/8/layout/chevron1"/>
    <dgm:cxn modelId="{CA07BA47-67F6-4069-91FE-0022503713A3}" type="presOf" srcId="{53BAF4D4-DDBD-47D8-9A6F-6797739A6A73}" destId="{2A0DEE3F-B89C-495D-B54D-CA76B36020B3}" srcOrd="0" destOrd="0" presId="urn:microsoft.com/office/officeart/2005/8/layout/chevron1"/>
    <dgm:cxn modelId="{43BFC983-19DD-44F1-A039-2AEA46A421C2}" srcId="{0469F96F-DE1C-4B14-AF0E-9BD6B5D3C89B}" destId="{53BAF4D4-DDBD-47D8-9A6F-6797739A6A73}" srcOrd="0" destOrd="0" parTransId="{B82D6589-13F3-4D80-BA67-6300C7850961}" sibTransId="{57FE275E-F6AC-4179-A11C-AEA032ACE010}"/>
    <dgm:cxn modelId="{F92ACBA8-6E2D-40C2-A98C-2E679DED787F}" type="presOf" srcId="{7C6C064A-B20F-44AD-BC3B-2C138142245B}" destId="{E8A1D17B-C43A-47EF-BE40-2837C2904CD5}" srcOrd="0" destOrd="0" presId="urn:microsoft.com/office/officeart/2005/8/layout/chevron1"/>
    <dgm:cxn modelId="{C37F1D6E-CF3D-4DEB-B210-2F0E964D311B}" type="presOf" srcId="{059630C1-2369-461C-BD79-6F29EB44B31C}" destId="{615AC0F5-6DC7-4068-8EE6-2145101BE39F}" srcOrd="0" destOrd="0" presId="urn:microsoft.com/office/officeart/2005/8/layout/chevron1"/>
    <dgm:cxn modelId="{7E606049-4194-49F9-AF98-4EC459B7C93A}" type="presParOf" srcId="{AF4C63F9-6E4A-4931-8B6E-D9AD2C8E49BF}" destId="{2A0DEE3F-B89C-495D-B54D-CA76B36020B3}" srcOrd="0" destOrd="0" presId="urn:microsoft.com/office/officeart/2005/8/layout/chevron1"/>
    <dgm:cxn modelId="{08DD0BB2-FEB0-4370-BD98-7AB6234C7EC8}" type="presParOf" srcId="{AF4C63F9-6E4A-4931-8B6E-D9AD2C8E49BF}" destId="{0D52A69D-E167-41CA-B6D5-CEF7EEAAF2C3}" srcOrd="1" destOrd="0" presId="urn:microsoft.com/office/officeart/2005/8/layout/chevron1"/>
    <dgm:cxn modelId="{8A468B50-E363-473D-8A0C-02D17D6577C5}" type="presParOf" srcId="{AF4C63F9-6E4A-4931-8B6E-D9AD2C8E49BF}" destId="{615AC0F5-6DC7-4068-8EE6-2145101BE39F}" srcOrd="2" destOrd="0" presId="urn:microsoft.com/office/officeart/2005/8/layout/chevron1"/>
    <dgm:cxn modelId="{CC47176A-C559-465F-96FC-2D8432BD6E7D}" type="presParOf" srcId="{AF4C63F9-6E4A-4931-8B6E-D9AD2C8E49BF}" destId="{353AA3EC-8807-4A91-A52E-08606CB46985}" srcOrd="3" destOrd="0" presId="urn:microsoft.com/office/officeart/2005/8/layout/chevron1"/>
    <dgm:cxn modelId="{D162672B-BE03-4ADE-8525-82EEDCC40C3A}" type="presParOf" srcId="{AF4C63F9-6E4A-4931-8B6E-D9AD2C8E49BF}" destId="{E8A1D17B-C43A-47EF-BE40-2837C2904CD5}" srcOrd="4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5.xml><?xml version="1.0" encoding="utf-8"?>
<dgm:dataModel xmlns:dgm="http://schemas.openxmlformats.org/drawingml/2006/diagram" xmlns:a="http://schemas.openxmlformats.org/drawingml/2006/main">
  <dgm:ptLst>
    <dgm:pt modelId="{0469F96F-DE1C-4B14-AF0E-9BD6B5D3C89B}" type="doc">
      <dgm:prSet loTypeId="urn:microsoft.com/office/officeart/2005/8/layout/chevron1" loCatId="process" qsTypeId="urn:microsoft.com/office/officeart/2005/8/quickstyle/simple1" qsCatId="simple" csTypeId="urn:microsoft.com/office/officeart/2005/8/colors/accent1_2" csCatId="accent1" phldr="1"/>
      <dgm:spPr/>
    </dgm:pt>
    <dgm:pt modelId="{53BAF4D4-DDBD-47D8-9A6F-6797739A6A73}">
      <dgm:prSet phldrT="[Text]" custT="1"/>
      <dgm:spPr>
        <a:noFill/>
        <a:ln>
          <a:solidFill>
            <a:schemeClr val="tx1"/>
          </a:solidFill>
        </a:ln>
      </dgm:spPr>
      <dgm:t>
        <a:bodyPr/>
        <a:lstStyle/>
        <a:p>
          <a:r>
            <a:rPr lang="fa-IR" sz="2400" b="0" dirty="0" smtClean="0">
              <a:solidFill>
                <a:schemeClr val="tx1"/>
              </a:solidFill>
              <a:effectLst/>
              <a:cs typeface="B Nazanin" pitchFamily="2" charset="-78"/>
            </a:rPr>
            <a:t>مقدمه</a:t>
          </a:r>
          <a:endParaRPr lang="en-US" sz="2400" b="0" dirty="0">
            <a:solidFill>
              <a:schemeClr val="tx1"/>
            </a:solidFill>
            <a:effectLst/>
            <a:cs typeface="B Nazanin" pitchFamily="2" charset="-78"/>
          </a:endParaRPr>
        </a:p>
      </dgm:t>
    </dgm:pt>
    <dgm:pt modelId="{B82D6589-13F3-4D80-BA67-6300C7850961}" type="parTrans" cxnId="{43BFC983-19DD-44F1-A039-2AEA46A421C2}">
      <dgm:prSet/>
      <dgm:spPr/>
      <dgm:t>
        <a:bodyPr/>
        <a:lstStyle/>
        <a:p>
          <a:endParaRPr lang="en-US"/>
        </a:p>
      </dgm:t>
    </dgm:pt>
    <dgm:pt modelId="{57FE275E-F6AC-4179-A11C-AEA032ACE010}" type="sibTrans" cxnId="{43BFC983-19DD-44F1-A039-2AEA46A421C2}">
      <dgm:prSet/>
      <dgm:spPr/>
      <dgm:t>
        <a:bodyPr/>
        <a:lstStyle/>
        <a:p>
          <a:endParaRPr lang="en-US"/>
        </a:p>
      </dgm:t>
    </dgm:pt>
    <dgm:pt modelId="{059630C1-2369-461C-BD79-6F29EB44B31C}">
      <dgm:prSet phldrT="[Text]" custT="1"/>
      <dgm:spPr>
        <a:noFill/>
        <a:ln>
          <a:solidFill>
            <a:schemeClr val="tx1"/>
          </a:solidFill>
        </a:ln>
        <a:effectLst>
          <a:innerShdw blurRad="63500" dist="50800" dir="2700000">
            <a:prstClr val="black">
              <a:alpha val="50000"/>
            </a:prstClr>
          </a:innerShdw>
        </a:effectLst>
      </dgm:spPr>
      <dgm:t>
        <a:bodyPr/>
        <a:lstStyle/>
        <a:p>
          <a:r>
            <a:rPr lang="fa-IR" sz="2400" b="0" dirty="0" smtClean="0">
              <a:solidFill>
                <a:schemeClr val="tx1"/>
              </a:solidFill>
              <a:effectLst/>
              <a:cs typeface="B Nazanin" pitchFamily="2" charset="-78"/>
            </a:rPr>
            <a:t>فرایند</a:t>
          </a:r>
          <a:endParaRPr lang="en-US" sz="2400" b="0" dirty="0">
            <a:solidFill>
              <a:schemeClr val="tx1"/>
            </a:solidFill>
            <a:effectLst/>
            <a:cs typeface="B Nazanin" pitchFamily="2" charset="-78"/>
          </a:endParaRPr>
        </a:p>
      </dgm:t>
    </dgm:pt>
    <dgm:pt modelId="{CBADA1F3-CA7D-4DA1-AEE0-000CD23ABBEE}" type="parTrans" cxnId="{1EB0E57D-60C1-475E-B385-E9915431800A}">
      <dgm:prSet/>
      <dgm:spPr/>
      <dgm:t>
        <a:bodyPr/>
        <a:lstStyle/>
        <a:p>
          <a:endParaRPr lang="en-US"/>
        </a:p>
      </dgm:t>
    </dgm:pt>
    <dgm:pt modelId="{7DD945E5-D106-4BEF-982B-238DB29B11D8}" type="sibTrans" cxnId="{1EB0E57D-60C1-475E-B385-E9915431800A}">
      <dgm:prSet/>
      <dgm:spPr/>
      <dgm:t>
        <a:bodyPr/>
        <a:lstStyle/>
        <a:p>
          <a:endParaRPr lang="en-US"/>
        </a:p>
      </dgm:t>
    </dgm:pt>
    <dgm:pt modelId="{7C6C064A-B20F-44AD-BC3B-2C138142245B}">
      <dgm:prSet phldrT="[Text]" custT="1"/>
      <dgm:spPr>
        <a:noFill/>
        <a:ln>
          <a:solidFill>
            <a:schemeClr val="tx1"/>
          </a:solidFill>
        </a:ln>
      </dgm:spPr>
      <dgm:t>
        <a:bodyPr/>
        <a:lstStyle/>
        <a:p>
          <a:r>
            <a:rPr lang="fa-IR" sz="3200" b="1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Nazanin" pitchFamily="2" charset="-78"/>
            </a:rPr>
            <a:t>افزودنی‌ها</a:t>
          </a:r>
          <a:endParaRPr lang="en-US" sz="3200" b="1" dirty="0">
            <a:solidFill>
              <a:srgbClr val="C00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cs typeface="B Nazanin" pitchFamily="2" charset="-78"/>
          </a:endParaRPr>
        </a:p>
      </dgm:t>
    </dgm:pt>
    <dgm:pt modelId="{DD375B51-EB65-466E-8E44-4D6FA18C98F8}" type="parTrans" cxnId="{F853F103-9765-4833-81D3-6D53FC8B5754}">
      <dgm:prSet/>
      <dgm:spPr/>
      <dgm:t>
        <a:bodyPr/>
        <a:lstStyle/>
        <a:p>
          <a:endParaRPr lang="en-US"/>
        </a:p>
      </dgm:t>
    </dgm:pt>
    <dgm:pt modelId="{6776C095-05BF-480E-B7A7-AD65410B994F}" type="sibTrans" cxnId="{F853F103-9765-4833-81D3-6D53FC8B5754}">
      <dgm:prSet/>
      <dgm:spPr/>
      <dgm:t>
        <a:bodyPr/>
        <a:lstStyle/>
        <a:p>
          <a:endParaRPr lang="en-US"/>
        </a:p>
      </dgm:t>
    </dgm:pt>
    <dgm:pt modelId="{AF4C63F9-6E4A-4931-8B6E-D9AD2C8E49BF}" type="pres">
      <dgm:prSet presAssocID="{0469F96F-DE1C-4B14-AF0E-9BD6B5D3C89B}" presName="Name0" presStyleCnt="0">
        <dgm:presLayoutVars>
          <dgm:dir val="rev"/>
          <dgm:animLvl val="lvl"/>
          <dgm:resizeHandles val="exact"/>
        </dgm:presLayoutVars>
      </dgm:prSet>
      <dgm:spPr/>
    </dgm:pt>
    <dgm:pt modelId="{2A0DEE3F-B89C-495D-B54D-CA76B36020B3}" type="pres">
      <dgm:prSet presAssocID="{53BAF4D4-DDBD-47D8-9A6F-6797739A6A73}" presName="parTxOnly" presStyleLbl="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D52A69D-E167-41CA-B6D5-CEF7EEAAF2C3}" type="pres">
      <dgm:prSet presAssocID="{57FE275E-F6AC-4179-A11C-AEA032ACE010}" presName="parTxOnlySpace" presStyleCnt="0"/>
      <dgm:spPr/>
    </dgm:pt>
    <dgm:pt modelId="{615AC0F5-6DC7-4068-8EE6-2145101BE39F}" type="pres">
      <dgm:prSet presAssocID="{059630C1-2369-461C-BD79-6F29EB44B31C}" presName="parTxOnly" presStyleLbl="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53AA3EC-8807-4A91-A52E-08606CB46985}" type="pres">
      <dgm:prSet presAssocID="{7DD945E5-D106-4BEF-982B-238DB29B11D8}" presName="parTxOnlySpace" presStyleCnt="0"/>
      <dgm:spPr/>
    </dgm:pt>
    <dgm:pt modelId="{E8A1D17B-C43A-47EF-BE40-2837C2904CD5}" type="pres">
      <dgm:prSet presAssocID="{7C6C064A-B20F-44AD-BC3B-2C138142245B}" presName="parTxOnly" presStyleLbl="node1" presStyleIdx="2" presStyleCnt="3" custScaleX="14804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4EBB40D9-CD50-44BE-8F9D-609A6C3A8340}" type="presOf" srcId="{059630C1-2369-461C-BD79-6F29EB44B31C}" destId="{615AC0F5-6DC7-4068-8EE6-2145101BE39F}" srcOrd="0" destOrd="0" presId="urn:microsoft.com/office/officeart/2005/8/layout/chevron1"/>
    <dgm:cxn modelId="{F853F103-9765-4833-81D3-6D53FC8B5754}" srcId="{0469F96F-DE1C-4B14-AF0E-9BD6B5D3C89B}" destId="{7C6C064A-B20F-44AD-BC3B-2C138142245B}" srcOrd="2" destOrd="0" parTransId="{DD375B51-EB65-466E-8E44-4D6FA18C98F8}" sibTransId="{6776C095-05BF-480E-B7A7-AD65410B994F}"/>
    <dgm:cxn modelId="{4C9059FF-9EDE-4557-B0EB-72F6F09033C9}" type="presOf" srcId="{0469F96F-DE1C-4B14-AF0E-9BD6B5D3C89B}" destId="{AF4C63F9-6E4A-4931-8B6E-D9AD2C8E49BF}" srcOrd="0" destOrd="0" presId="urn:microsoft.com/office/officeart/2005/8/layout/chevron1"/>
    <dgm:cxn modelId="{1EB0E57D-60C1-475E-B385-E9915431800A}" srcId="{0469F96F-DE1C-4B14-AF0E-9BD6B5D3C89B}" destId="{059630C1-2369-461C-BD79-6F29EB44B31C}" srcOrd="1" destOrd="0" parTransId="{CBADA1F3-CA7D-4DA1-AEE0-000CD23ABBEE}" sibTransId="{7DD945E5-D106-4BEF-982B-238DB29B11D8}"/>
    <dgm:cxn modelId="{7B3BBFCA-B8C5-49F6-BC4B-A694B513BDBA}" type="presOf" srcId="{7C6C064A-B20F-44AD-BC3B-2C138142245B}" destId="{E8A1D17B-C43A-47EF-BE40-2837C2904CD5}" srcOrd="0" destOrd="0" presId="urn:microsoft.com/office/officeart/2005/8/layout/chevron1"/>
    <dgm:cxn modelId="{43BFC983-19DD-44F1-A039-2AEA46A421C2}" srcId="{0469F96F-DE1C-4B14-AF0E-9BD6B5D3C89B}" destId="{53BAF4D4-DDBD-47D8-9A6F-6797739A6A73}" srcOrd="0" destOrd="0" parTransId="{B82D6589-13F3-4D80-BA67-6300C7850961}" sibTransId="{57FE275E-F6AC-4179-A11C-AEA032ACE010}"/>
    <dgm:cxn modelId="{43D6E946-E85E-49E6-B8AE-3A9DB6ACC04E}" type="presOf" srcId="{53BAF4D4-DDBD-47D8-9A6F-6797739A6A73}" destId="{2A0DEE3F-B89C-495D-B54D-CA76B36020B3}" srcOrd="0" destOrd="0" presId="urn:microsoft.com/office/officeart/2005/8/layout/chevron1"/>
    <dgm:cxn modelId="{DDF54A80-E21B-46B0-B66A-1E16B803879B}" type="presParOf" srcId="{AF4C63F9-6E4A-4931-8B6E-D9AD2C8E49BF}" destId="{2A0DEE3F-B89C-495D-B54D-CA76B36020B3}" srcOrd="0" destOrd="0" presId="urn:microsoft.com/office/officeart/2005/8/layout/chevron1"/>
    <dgm:cxn modelId="{42324D52-D287-4E5D-9BEE-7B89DCA57454}" type="presParOf" srcId="{AF4C63F9-6E4A-4931-8B6E-D9AD2C8E49BF}" destId="{0D52A69D-E167-41CA-B6D5-CEF7EEAAF2C3}" srcOrd="1" destOrd="0" presId="urn:microsoft.com/office/officeart/2005/8/layout/chevron1"/>
    <dgm:cxn modelId="{2F23209A-C034-476D-8909-C8DE2DE700D4}" type="presParOf" srcId="{AF4C63F9-6E4A-4931-8B6E-D9AD2C8E49BF}" destId="{615AC0F5-6DC7-4068-8EE6-2145101BE39F}" srcOrd="2" destOrd="0" presId="urn:microsoft.com/office/officeart/2005/8/layout/chevron1"/>
    <dgm:cxn modelId="{6E8E3980-16B1-4D3C-ABEA-7D1D38D02067}" type="presParOf" srcId="{AF4C63F9-6E4A-4931-8B6E-D9AD2C8E49BF}" destId="{353AA3EC-8807-4A91-A52E-08606CB46985}" srcOrd="3" destOrd="0" presId="urn:microsoft.com/office/officeart/2005/8/layout/chevron1"/>
    <dgm:cxn modelId="{E19887F4-85B3-4E79-9DB1-6A544C2C48B7}" type="presParOf" srcId="{AF4C63F9-6E4A-4931-8B6E-D9AD2C8E49BF}" destId="{E8A1D17B-C43A-47EF-BE40-2837C2904CD5}" srcOrd="4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6.xml><?xml version="1.0" encoding="utf-8"?>
<dgm:dataModel xmlns:dgm="http://schemas.openxmlformats.org/drawingml/2006/diagram" xmlns:a="http://schemas.openxmlformats.org/drawingml/2006/main">
  <dgm:ptLst>
    <dgm:pt modelId="{0469F96F-DE1C-4B14-AF0E-9BD6B5D3C89B}" type="doc">
      <dgm:prSet loTypeId="urn:microsoft.com/office/officeart/2005/8/layout/chevron1" loCatId="process" qsTypeId="urn:microsoft.com/office/officeart/2005/8/quickstyle/simple1" qsCatId="simple" csTypeId="urn:microsoft.com/office/officeart/2005/8/colors/accent1_2" csCatId="accent1" phldr="1"/>
      <dgm:spPr/>
    </dgm:pt>
    <dgm:pt modelId="{53BAF4D4-DDBD-47D8-9A6F-6797739A6A73}">
      <dgm:prSet phldrT="[Text]" custT="1"/>
      <dgm:spPr>
        <a:noFill/>
        <a:ln>
          <a:solidFill>
            <a:schemeClr val="tx1"/>
          </a:solidFill>
        </a:ln>
      </dgm:spPr>
      <dgm:t>
        <a:bodyPr/>
        <a:lstStyle/>
        <a:p>
          <a:r>
            <a:rPr lang="fa-IR" sz="2400" b="0" dirty="0" smtClean="0">
              <a:solidFill>
                <a:schemeClr val="tx1"/>
              </a:solidFill>
              <a:effectLst/>
              <a:cs typeface="B Nazanin" pitchFamily="2" charset="-78"/>
            </a:rPr>
            <a:t>مقدمه</a:t>
          </a:r>
          <a:endParaRPr lang="en-US" sz="2400" b="0" dirty="0">
            <a:solidFill>
              <a:schemeClr val="tx1"/>
            </a:solidFill>
            <a:effectLst/>
            <a:cs typeface="B Nazanin" pitchFamily="2" charset="-78"/>
          </a:endParaRPr>
        </a:p>
      </dgm:t>
    </dgm:pt>
    <dgm:pt modelId="{B82D6589-13F3-4D80-BA67-6300C7850961}" type="parTrans" cxnId="{43BFC983-19DD-44F1-A039-2AEA46A421C2}">
      <dgm:prSet/>
      <dgm:spPr/>
      <dgm:t>
        <a:bodyPr/>
        <a:lstStyle/>
        <a:p>
          <a:endParaRPr lang="en-US"/>
        </a:p>
      </dgm:t>
    </dgm:pt>
    <dgm:pt modelId="{57FE275E-F6AC-4179-A11C-AEA032ACE010}" type="sibTrans" cxnId="{43BFC983-19DD-44F1-A039-2AEA46A421C2}">
      <dgm:prSet/>
      <dgm:spPr/>
      <dgm:t>
        <a:bodyPr/>
        <a:lstStyle/>
        <a:p>
          <a:endParaRPr lang="en-US"/>
        </a:p>
      </dgm:t>
    </dgm:pt>
    <dgm:pt modelId="{059630C1-2369-461C-BD79-6F29EB44B31C}">
      <dgm:prSet phldrT="[Text]" custT="1"/>
      <dgm:spPr>
        <a:noFill/>
        <a:ln>
          <a:solidFill>
            <a:schemeClr val="tx1"/>
          </a:solidFill>
        </a:ln>
        <a:effectLst>
          <a:innerShdw blurRad="63500" dist="50800" dir="2700000">
            <a:prstClr val="black">
              <a:alpha val="50000"/>
            </a:prstClr>
          </a:innerShdw>
        </a:effectLst>
      </dgm:spPr>
      <dgm:t>
        <a:bodyPr/>
        <a:lstStyle/>
        <a:p>
          <a:r>
            <a:rPr lang="fa-IR" sz="2400" b="0" dirty="0" smtClean="0">
              <a:solidFill>
                <a:schemeClr val="tx1"/>
              </a:solidFill>
              <a:effectLst/>
              <a:cs typeface="B Nazanin" pitchFamily="2" charset="-78"/>
            </a:rPr>
            <a:t>فرایند</a:t>
          </a:r>
          <a:endParaRPr lang="en-US" sz="2400" b="0" dirty="0">
            <a:solidFill>
              <a:schemeClr val="tx1"/>
            </a:solidFill>
            <a:effectLst/>
            <a:cs typeface="B Nazanin" pitchFamily="2" charset="-78"/>
          </a:endParaRPr>
        </a:p>
      </dgm:t>
    </dgm:pt>
    <dgm:pt modelId="{CBADA1F3-CA7D-4DA1-AEE0-000CD23ABBEE}" type="parTrans" cxnId="{1EB0E57D-60C1-475E-B385-E9915431800A}">
      <dgm:prSet/>
      <dgm:spPr/>
      <dgm:t>
        <a:bodyPr/>
        <a:lstStyle/>
        <a:p>
          <a:endParaRPr lang="en-US"/>
        </a:p>
      </dgm:t>
    </dgm:pt>
    <dgm:pt modelId="{7DD945E5-D106-4BEF-982B-238DB29B11D8}" type="sibTrans" cxnId="{1EB0E57D-60C1-475E-B385-E9915431800A}">
      <dgm:prSet/>
      <dgm:spPr/>
      <dgm:t>
        <a:bodyPr/>
        <a:lstStyle/>
        <a:p>
          <a:endParaRPr lang="en-US"/>
        </a:p>
      </dgm:t>
    </dgm:pt>
    <dgm:pt modelId="{7C6C064A-B20F-44AD-BC3B-2C138142245B}">
      <dgm:prSet phldrT="[Text]" custT="1"/>
      <dgm:spPr>
        <a:noFill/>
        <a:ln>
          <a:solidFill>
            <a:schemeClr val="tx1"/>
          </a:solidFill>
        </a:ln>
      </dgm:spPr>
      <dgm:t>
        <a:bodyPr/>
        <a:lstStyle/>
        <a:p>
          <a:r>
            <a:rPr lang="fa-IR" sz="3200" b="1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Nazanin" pitchFamily="2" charset="-78"/>
            </a:rPr>
            <a:t>افزودنی‌ها</a:t>
          </a:r>
          <a:endParaRPr lang="en-US" sz="3200" b="1" dirty="0">
            <a:solidFill>
              <a:srgbClr val="C00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cs typeface="B Nazanin" pitchFamily="2" charset="-78"/>
          </a:endParaRPr>
        </a:p>
      </dgm:t>
    </dgm:pt>
    <dgm:pt modelId="{DD375B51-EB65-466E-8E44-4D6FA18C98F8}" type="parTrans" cxnId="{F853F103-9765-4833-81D3-6D53FC8B5754}">
      <dgm:prSet/>
      <dgm:spPr/>
      <dgm:t>
        <a:bodyPr/>
        <a:lstStyle/>
        <a:p>
          <a:endParaRPr lang="en-US"/>
        </a:p>
      </dgm:t>
    </dgm:pt>
    <dgm:pt modelId="{6776C095-05BF-480E-B7A7-AD65410B994F}" type="sibTrans" cxnId="{F853F103-9765-4833-81D3-6D53FC8B5754}">
      <dgm:prSet/>
      <dgm:spPr/>
      <dgm:t>
        <a:bodyPr/>
        <a:lstStyle/>
        <a:p>
          <a:endParaRPr lang="en-US"/>
        </a:p>
      </dgm:t>
    </dgm:pt>
    <dgm:pt modelId="{AF4C63F9-6E4A-4931-8B6E-D9AD2C8E49BF}" type="pres">
      <dgm:prSet presAssocID="{0469F96F-DE1C-4B14-AF0E-9BD6B5D3C89B}" presName="Name0" presStyleCnt="0">
        <dgm:presLayoutVars>
          <dgm:dir val="rev"/>
          <dgm:animLvl val="lvl"/>
          <dgm:resizeHandles val="exact"/>
        </dgm:presLayoutVars>
      </dgm:prSet>
      <dgm:spPr/>
    </dgm:pt>
    <dgm:pt modelId="{2A0DEE3F-B89C-495D-B54D-CA76B36020B3}" type="pres">
      <dgm:prSet presAssocID="{53BAF4D4-DDBD-47D8-9A6F-6797739A6A73}" presName="parTxOnly" presStyleLbl="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D52A69D-E167-41CA-B6D5-CEF7EEAAF2C3}" type="pres">
      <dgm:prSet presAssocID="{57FE275E-F6AC-4179-A11C-AEA032ACE010}" presName="parTxOnlySpace" presStyleCnt="0"/>
      <dgm:spPr/>
    </dgm:pt>
    <dgm:pt modelId="{615AC0F5-6DC7-4068-8EE6-2145101BE39F}" type="pres">
      <dgm:prSet presAssocID="{059630C1-2369-461C-BD79-6F29EB44B31C}" presName="parTxOnly" presStyleLbl="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53AA3EC-8807-4A91-A52E-08606CB46985}" type="pres">
      <dgm:prSet presAssocID="{7DD945E5-D106-4BEF-982B-238DB29B11D8}" presName="parTxOnlySpace" presStyleCnt="0"/>
      <dgm:spPr/>
    </dgm:pt>
    <dgm:pt modelId="{E8A1D17B-C43A-47EF-BE40-2837C2904CD5}" type="pres">
      <dgm:prSet presAssocID="{7C6C064A-B20F-44AD-BC3B-2C138142245B}" presName="parTxOnly" presStyleLbl="node1" presStyleIdx="2" presStyleCnt="3" custScaleX="14804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E48733B4-A9FD-4C9D-86F7-E3D02EA4BF3E}" type="presOf" srcId="{059630C1-2369-461C-BD79-6F29EB44B31C}" destId="{615AC0F5-6DC7-4068-8EE6-2145101BE39F}" srcOrd="0" destOrd="0" presId="urn:microsoft.com/office/officeart/2005/8/layout/chevron1"/>
    <dgm:cxn modelId="{F3C170D6-396A-434F-BC2D-42DA55E623D3}" type="presOf" srcId="{53BAF4D4-DDBD-47D8-9A6F-6797739A6A73}" destId="{2A0DEE3F-B89C-495D-B54D-CA76B36020B3}" srcOrd="0" destOrd="0" presId="urn:microsoft.com/office/officeart/2005/8/layout/chevron1"/>
    <dgm:cxn modelId="{F853F103-9765-4833-81D3-6D53FC8B5754}" srcId="{0469F96F-DE1C-4B14-AF0E-9BD6B5D3C89B}" destId="{7C6C064A-B20F-44AD-BC3B-2C138142245B}" srcOrd="2" destOrd="0" parTransId="{DD375B51-EB65-466E-8E44-4D6FA18C98F8}" sibTransId="{6776C095-05BF-480E-B7A7-AD65410B994F}"/>
    <dgm:cxn modelId="{1EB0E57D-60C1-475E-B385-E9915431800A}" srcId="{0469F96F-DE1C-4B14-AF0E-9BD6B5D3C89B}" destId="{059630C1-2369-461C-BD79-6F29EB44B31C}" srcOrd="1" destOrd="0" parTransId="{CBADA1F3-CA7D-4DA1-AEE0-000CD23ABBEE}" sibTransId="{7DD945E5-D106-4BEF-982B-238DB29B11D8}"/>
    <dgm:cxn modelId="{F756AACF-65C1-47F1-9169-72F5EFB7B035}" type="presOf" srcId="{0469F96F-DE1C-4B14-AF0E-9BD6B5D3C89B}" destId="{AF4C63F9-6E4A-4931-8B6E-D9AD2C8E49BF}" srcOrd="0" destOrd="0" presId="urn:microsoft.com/office/officeart/2005/8/layout/chevron1"/>
    <dgm:cxn modelId="{43BFC983-19DD-44F1-A039-2AEA46A421C2}" srcId="{0469F96F-DE1C-4B14-AF0E-9BD6B5D3C89B}" destId="{53BAF4D4-DDBD-47D8-9A6F-6797739A6A73}" srcOrd="0" destOrd="0" parTransId="{B82D6589-13F3-4D80-BA67-6300C7850961}" sibTransId="{57FE275E-F6AC-4179-A11C-AEA032ACE010}"/>
    <dgm:cxn modelId="{813AAC2A-86F4-495B-8CF8-D36740BB9BB0}" type="presOf" srcId="{7C6C064A-B20F-44AD-BC3B-2C138142245B}" destId="{E8A1D17B-C43A-47EF-BE40-2837C2904CD5}" srcOrd="0" destOrd="0" presId="urn:microsoft.com/office/officeart/2005/8/layout/chevron1"/>
    <dgm:cxn modelId="{FDDCC870-DCE6-4DD0-BE7F-432A5EF2BD9B}" type="presParOf" srcId="{AF4C63F9-6E4A-4931-8B6E-D9AD2C8E49BF}" destId="{2A0DEE3F-B89C-495D-B54D-CA76B36020B3}" srcOrd="0" destOrd="0" presId="urn:microsoft.com/office/officeart/2005/8/layout/chevron1"/>
    <dgm:cxn modelId="{1CA26517-293C-4500-8A4C-3447FA3866C9}" type="presParOf" srcId="{AF4C63F9-6E4A-4931-8B6E-D9AD2C8E49BF}" destId="{0D52A69D-E167-41CA-B6D5-CEF7EEAAF2C3}" srcOrd="1" destOrd="0" presId="urn:microsoft.com/office/officeart/2005/8/layout/chevron1"/>
    <dgm:cxn modelId="{588EAB4B-7D20-4269-AA1C-7F144E58C1D6}" type="presParOf" srcId="{AF4C63F9-6E4A-4931-8B6E-D9AD2C8E49BF}" destId="{615AC0F5-6DC7-4068-8EE6-2145101BE39F}" srcOrd="2" destOrd="0" presId="urn:microsoft.com/office/officeart/2005/8/layout/chevron1"/>
    <dgm:cxn modelId="{57D1EA40-7E79-4D65-B9F5-E2E200E3A16B}" type="presParOf" srcId="{AF4C63F9-6E4A-4931-8B6E-D9AD2C8E49BF}" destId="{353AA3EC-8807-4A91-A52E-08606CB46985}" srcOrd="3" destOrd="0" presId="urn:microsoft.com/office/officeart/2005/8/layout/chevron1"/>
    <dgm:cxn modelId="{51E935FE-77A6-4F34-BDC8-B4452831C9B3}" type="presParOf" srcId="{AF4C63F9-6E4A-4931-8B6E-D9AD2C8E49BF}" destId="{E8A1D17B-C43A-47EF-BE40-2837C2904CD5}" srcOrd="4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7.xml><?xml version="1.0" encoding="utf-8"?>
<dgm:dataModel xmlns:dgm="http://schemas.openxmlformats.org/drawingml/2006/diagram" xmlns:a="http://schemas.openxmlformats.org/drawingml/2006/main">
  <dgm:ptLst>
    <dgm:pt modelId="{0469F96F-DE1C-4B14-AF0E-9BD6B5D3C89B}" type="doc">
      <dgm:prSet loTypeId="urn:microsoft.com/office/officeart/2005/8/layout/chevron1" loCatId="process" qsTypeId="urn:microsoft.com/office/officeart/2005/8/quickstyle/simple1" qsCatId="simple" csTypeId="urn:microsoft.com/office/officeart/2005/8/colors/accent1_2" csCatId="accent1" phldr="1"/>
      <dgm:spPr/>
    </dgm:pt>
    <dgm:pt modelId="{53BAF4D4-DDBD-47D8-9A6F-6797739A6A73}">
      <dgm:prSet phldrT="[Text]" custT="1"/>
      <dgm:spPr>
        <a:noFill/>
        <a:ln>
          <a:solidFill>
            <a:schemeClr val="tx1"/>
          </a:solidFill>
        </a:ln>
      </dgm:spPr>
      <dgm:t>
        <a:bodyPr/>
        <a:lstStyle/>
        <a:p>
          <a:r>
            <a:rPr lang="fa-IR" sz="2400" b="0" dirty="0" smtClean="0">
              <a:solidFill>
                <a:schemeClr val="tx1"/>
              </a:solidFill>
              <a:effectLst/>
              <a:cs typeface="B Nazanin" pitchFamily="2" charset="-78"/>
            </a:rPr>
            <a:t>مقدمه</a:t>
          </a:r>
          <a:endParaRPr lang="en-US" sz="2400" b="0" dirty="0">
            <a:solidFill>
              <a:schemeClr val="tx1"/>
            </a:solidFill>
            <a:effectLst/>
            <a:cs typeface="B Nazanin" pitchFamily="2" charset="-78"/>
          </a:endParaRPr>
        </a:p>
      </dgm:t>
    </dgm:pt>
    <dgm:pt modelId="{B82D6589-13F3-4D80-BA67-6300C7850961}" type="parTrans" cxnId="{43BFC983-19DD-44F1-A039-2AEA46A421C2}">
      <dgm:prSet/>
      <dgm:spPr/>
      <dgm:t>
        <a:bodyPr/>
        <a:lstStyle/>
        <a:p>
          <a:endParaRPr lang="en-US"/>
        </a:p>
      </dgm:t>
    </dgm:pt>
    <dgm:pt modelId="{57FE275E-F6AC-4179-A11C-AEA032ACE010}" type="sibTrans" cxnId="{43BFC983-19DD-44F1-A039-2AEA46A421C2}">
      <dgm:prSet/>
      <dgm:spPr/>
      <dgm:t>
        <a:bodyPr/>
        <a:lstStyle/>
        <a:p>
          <a:endParaRPr lang="en-US"/>
        </a:p>
      </dgm:t>
    </dgm:pt>
    <dgm:pt modelId="{059630C1-2369-461C-BD79-6F29EB44B31C}">
      <dgm:prSet phldrT="[Text]" custT="1"/>
      <dgm:spPr>
        <a:noFill/>
        <a:ln>
          <a:solidFill>
            <a:schemeClr val="tx1"/>
          </a:solidFill>
        </a:ln>
        <a:effectLst>
          <a:innerShdw blurRad="63500" dist="50800" dir="2700000">
            <a:prstClr val="black">
              <a:alpha val="50000"/>
            </a:prstClr>
          </a:innerShdw>
        </a:effectLst>
      </dgm:spPr>
      <dgm:t>
        <a:bodyPr/>
        <a:lstStyle/>
        <a:p>
          <a:r>
            <a:rPr lang="fa-IR" sz="2400" b="0" dirty="0" smtClean="0">
              <a:solidFill>
                <a:schemeClr val="tx1"/>
              </a:solidFill>
              <a:effectLst/>
              <a:cs typeface="B Nazanin" pitchFamily="2" charset="-78"/>
            </a:rPr>
            <a:t>فرایند</a:t>
          </a:r>
          <a:endParaRPr lang="en-US" sz="2400" b="0" dirty="0">
            <a:solidFill>
              <a:schemeClr val="tx1"/>
            </a:solidFill>
            <a:effectLst/>
            <a:cs typeface="B Nazanin" pitchFamily="2" charset="-78"/>
          </a:endParaRPr>
        </a:p>
      </dgm:t>
    </dgm:pt>
    <dgm:pt modelId="{CBADA1F3-CA7D-4DA1-AEE0-000CD23ABBEE}" type="parTrans" cxnId="{1EB0E57D-60C1-475E-B385-E9915431800A}">
      <dgm:prSet/>
      <dgm:spPr/>
      <dgm:t>
        <a:bodyPr/>
        <a:lstStyle/>
        <a:p>
          <a:endParaRPr lang="en-US"/>
        </a:p>
      </dgm:t>
    </dgm:pt>
    <dgm:pt modelId="{7DD945E5-D106-4BEF-982B-238DB29B11D8}" type="sibTrans" cxnId="{1EB0E57D-60C1-475E-B385-E9915431800A}">
      <dgm:prSet/>
      <dgm:spPr/>
      <dgm:t>
        <a:bodyPr/>
        <a:lstStyle/>
        <a:p>
          <a:endParaRPr lang="en-US"/>
        </a:p>
      </dgm:t>
    </dgm:pt>
    <dgm:pt modelId="{7C6C064A-B20F-44AD-BC3B-2C138142245B}">
      <dgm:prSet phldrT="[Text]" custT="1"/>
      <dgm:spPr>
        <a:noFill/>
        <a:ln>
          <a:solidFill>
            <a:schemeClr val="tx1"/>
          </a:solidFill>
        </a:ln>
      </dgm:spPr>
      <dgm:t>
        <a:bodyPr/>
        <a:lstStyle/>
        <a:p>
          <a:r>
            <a:rPr lang="fa-IR" sz="3200" b="1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Nazanin" pitchFamily="2" charset="-78"/>
            </a:rPr>
            <a:t>افزودنی‌ها</a:t>
          </a:r>
          <a:endParaRPr lang="en-US" sz="3200" b="1" dirty="0">
            <a:solidFill>
              <a:srgbClr val="C00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cs typeface="B Nazanin" pitchFamily="2" charset="-78"/>
          </a:endParaRPr>
        </a:p>
      </dgm:t>
    </dgm:pt>
    <dgm:pt modelId="{DD375B51-EB65-466E-8E44-4D6FA18C98F8}" type="parTrans" cxnId="{F853F103-9765-4833-81D3-6D53FC8B5754}">
      <dgm:prSet/>
      <dgm:spPr/>
      <dgm:t>
        <a:bodyPr/>
        <a:lstStyle/>
        <a:p>
          <a:endParaRPr lang="en-US"/>
        </a:p>
      </dgm:t>
    </dgm:pt>
    <dgm:pt modelId="{6776C095-05BF-480E-B7A7-AD65410B994F}" type="sibTrans" cxnId="{F853F103-9765-4833-81D3-6D53FC8B5754}">
      <dgm:prSet/>
      <dgm:spPr/>
      <dgm:t>
        <a:bodyPr/>
        <a:lstStyle/>
        <a:p>
          <a:endParaRPr lang="en-US"/>
        </a:p>
      </dgm:t>
    </dgm:pt>
    <dgm:pt modelId="{AF4C63F9-6E4A-4931-8B6E-D9AD2C8E49BF}" type="pres">
      <dgm:prSet presAssocID="{0469F96F-DE1C-4B14-AF0E-9BD6B5D3C89B}" presName="Name0" presStyleCnt="0">
        <dgm:presLayoutVars>
          <dgm:dir val="rev"/>
          <dgm:animLvl val="lvl"/>
          <dgm:resizeHandles val="exact"/>
        </dgm:presLayoutVars>
      </dgm:prSet>
      <dgm:spPr/>
    </dgm:pt>
    <dgm:pt modelId="{2A0DEE3F-B89C-495D-B54D-CA76B36020B3}" type="pres">
      <dgm:prSet presAssocID="{53BAF4D4-DDBD-47D8-9A6F-6797739A6A73}" presName="parTxOnly" presStyleLbl="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D52A69D-E167-41CA-B6D5-CEF7EEAAF2C3}" type="pres">
      <dgm:prSet presAssocID="{57FE275E-F6AC-4179-A11C-AEA032ACE010}" presName="parTxOnlySpace" presStyleCnt="0"/>
      <dgm:spPr/>
    </dgm:pt>
    <dgm:pt modelId="{615AC0F5-6DC7-4068-8EE6-2145101BE39F}" type="pres">
      <dgm:prSet presAssocID="{059630C1-2369-461C-BD79-6F29EB44B31C}" presName="parTxOnly" presStyleLbl="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53AA3EC-8807-4A91-A52E-08606CB46985}" type="pres">
      <dgm:prSet presAssocID="{7DD945E5-D106-4BEF-982B-238DB29B11D8}" presName="parTxOnlySpace" presStyleCnt="0"/>
      <dgm:spPr/>
    </dgm:pt>
    <dgm:pt modelId="{E8A1D17B-C43A-47EF-BE40-2837C2904CD5}" type="pres">
      <dgm:prSet presAssocID="{7C6C064A-B20F-44AD-BC3B-2C138142245B}" presName="parTxOnly" presStyleLbl="node1" presStyleIdx="2" presStyleCnt="3" custScaleX="14804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9CFE2552-42AE-41EE-986E-07EC4EE55D55}" type="presOf" srcId="{0469F96F-DE1C-4B14-AF0E-9BD6B5D3C89B}" destId="{AF4C63F9-6E4A-4931-8B6E-D9AD2C8E49BF}" srcOrd="0" destOrd="0" presId="urn:microsoft.com/office/officeart/2005/8/layout/chevron1"/>
    <dgm:cxn modelId="{F853F103-9765-4833-81D3-6D53FC8B5754}" srcId="{0469F96F-DE1C-4B14-AF0E-9BD6B5D3C89B}" destId="{7C6C064A-B20F-44AD-BC3B-2C138142245B}" srcOrd="2" destOrd="0" parTransId="{DD375B51-EB65-466E-8E44-4D6FA18C98F8}" sibTransId="{6776C095-05BF-480E-B7A7-AD65410B994F}"/>
    <dgm:cxn modelId="{1EB0E57D-60C1-475E-B385-E9915431800A}" srcId="{0469F96F-DE1C-4B14-AF0E-9BD6B5D3C89B}" destId="{059630C1-2369-461C-BD79-6F29EB44B31C}" srcOrd="1" destOrd="0" parTransId="{CBADA1F3-CA7D-4DA1-AEE0-000CD23ABBEE}" sibTransId="{7DD945E5-D106-4BEF-982B-238DB29B11D8}"/>
    <dgm:cxn modelId="{7143F9DC-0674-49CC-B072-C20F38D12347}" type="presOf" srcId="{7C6C064A-B20F-44AD-BC3B-2C138142245B}" destId="{E8A1D17B-C43A-47EF-BE40-2837C2904CD5}" srcOrd="0" destOrd="0" presId="urn:microsoft.com/office/officeart/2005/8/layout/chevron1"/>
    <dgm:cxn modelId="{B51D1A22-759D-4B76-95C1-401D6B52078C}" type="presOf" srcId="{53BAF4D4-DDBD-47D8-9A6F-6797739A6A73}" destId="{2A0DEE3F-B89C-495D-B54D-CA76B36020B3}" srcOrd="0" destOrd="0" presId="urn:microsoft.com/office/officeart/2005/8/layout/chevron1"/>
    <dgm:cxn modelId="{418B62E6-C5B5-40BE-8644-77896032E461}" type="presOf" srcId="{059630C1-2369-461C-BD79-6F29EB44B31C}" destId="{615AC0F5-6DC7-4068-8EE6-2145101BE39F}" srcOrd="0" destOrd="0" presId="urn:microsoft.com/office/officeart/2005/8/layout/chevron1"/>
    <dgm:cxn modelId="{43BFC983-19DD-44F1-A039-2AEA46A421C2}" srcId="{0469F96F-DE1C-4B14-AF0E-9BD6B5D3C89B}" destId="{53BAF4D4-DDBD-47D8-9A6F-6797739A6A73}" srcOrd="0" destOrd="0" parTransId="{B82D6589-13F3-4D80-BA67-6300C7850961}" sibTransId="{57FE275E-F6AC-4179-A11C-AEA032ACE010}"/>
    <dgm:cxn modelId="{8BAAC0FF-7B84-4090-8F07-9CE4018A3734}" type="presParOf" srcId="{AF4C63F9-6E4A-4931-8B6E-D9AD2C8E49BF}" destId="{2A0DEE3F-B89C-495D-B54D-CA76B36020B3}" srcOrd="0" destOrd="0" presId="urn:microsoft.com/office/officeart/2005/8/layout/chevron1"/>
    <dgm:cxn modelId="{291F3624-7929-4C23-8E5C-B017A34A7962}" type="presParOf" srcId="{AF4C63F9-6E4A-4931-8B6E-D9AD2C8E49BF}" destId="{0D52A69D-E167-41CA-B6D5-CEF7EEAAF2C3}" srcOrd="1" destOrd="0" presId="urn:microsoft.com/office/officeart/2005/8/layout/chevron1"/>
    <dgm:cxn modelId="{058DEE63-CC6A-4A52-AF11-1376EB0041F6}" type="presParOf" srcId="{AF4C63F9-6E4A-4931-8B6E-D9AD2C8E49BF}" destId="{615AC0F5-6DC7-4068-8EE6-2145101BE39F}" srcOrd="2" destOrd="0" presId="urn:microsoft.com/office/officeart/2005/8/layout/chevron1"/>
    <dgm:cxn modelId="{8A9ADA9C-FBA3-48A5-A71B-CB2EEAC9D8D4}" type="presParOf" srcId="{AF4C63F9-6E4A-4931-8B6E-D9AD2C8E49BF}" destId="{353AA3EC-8807-4A91-A52E-08606CB46985}" srcOrd="3" destOrd="0" presId="urn:microsoft.com/office/officeart/2005/8/layout/chevron1"/>
    <dgm:cxn modelId="{DCFA8785-A417-4388-B0BF-5C7AF207C5B6}" type="presParOf" srcId="{AF4C63F9-6E4A-4931-8B6E-D9AD2C8E49BF}" destId="{E8A1D17B-C43A-47EF-BE40-2837C2904CD5}" srcOrd="4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8.xml><?xml version="1.0" encoding="utf-8"?>
<dgm:dataModel xmlns:dgm="http://schemas.openxmlformats.org/drawingml/2006/diagram" xmlns:a="http://schemas.openxmlformats.org/drawingml/2006/main">
  <dgm:ptLst>
    <dgm:pt modelId="{0469F96F-DE1C-4B14-AF0E-9BD6B5D3C89B}" type="doc">
      <dgm:prSet loTypeId="urn:microsoft.com/office/officeart/2005/8/layout/chevron1" loCatId="process" qsTypeId="urn:microsoft.com/office/officeart/2005/8/quickstyle/simple1" qsCatId="simple" csTypeId="urn:microsoft.com/office/officeart/2005/8/colors/accent1_2" csCatId="accent1" phldr="1"/>
      <dgm:spPr/>
    </dgm:pt>
    <dgm:pt modelId="{53BAF4D4-DDBD-47D8-9A6F-6797739A6A73}">
      <dgm:prSet phldrT="[Text]" custT="1"/>
      <dgm:spPr>
        <a:noFill/>
        <a:ln>
          <a:solidFill>
            <a:schemeClr val="tx1"/>
          </a:solidFill>
        </a:ln>
      </dgm:spPr>
      <dgm:t>
        <a:bodyPr/>
        <a:lstStyle/>
        <a:p>
          <a:r>
            <a:rPr lang="fa-IR" sz="2400" b="0" dirty="0" smtClean="0">
              <a:solidFill>
                <a:schemeClr val="tx1"/>
              </a:solidFill>
              <a:effectLst/>
              <a:cs typeface="B Nazanin" pitchFamily="2" charset="-78"/>
            </a:rPr>
            <a:t>مقدمه</a:t>
          </a:r>
          <a:endParaRPr lang="en-US" sz="2400" b="0" dirty="0">
            <a:solidFill>
              <a:schemeClr val="tx1"/>
            </a:solidFill>
            <a:effectLst/>
            <a:cs typeface="B Nazanin" pitchFamily="2" charset="-78"/>
          </a:endParaRPr>
        </a:p>
      </dgm:t>
    </dgm:pt>
    <dgm:pt modelId="{B82D6589-13F3-4D80-BA67-6300C7850961}" type="parTrans" cxnId="{43BFC983-19DD-44F1-A039-2AEA46A421C2}">
      <dgm:prSet/>
      <dgm:spPr/>
      <dgm:t>
        <a:bodyPr/>
        <a:lstStyle/>
        <a:p>
          <a:endParaRPr lang="en-US"/>
        </a:p>
      </dgm:t>
    </dgm:pt>
    <dgm:pt modelId="{57FE275E-F6AC-4179-A11C-AEA032ACE010}" type="sibTrans" cxnId="{43BFC983-19DD-44F1-A039-2AEA46A421C2}">
      <dgm:prSet/>
      <dgm:spPr/>
      <dgm:t>
        <a:bodyPr/>
        <a:lstStyle/>
        <a:p>
          <a:endParaRPr lang="en-US"/>
        </a:p>
      </dgm:t>
    </dgm:pt>
    <dgm:pt modelId="{059630C1-2369-461C-BD79-6F29EB44B31C}">
      <dgm:prSet phldrT="[Text]" custT="1"/>
      <dgm:spPr>
        <a:noFill/>
        <a:ln>
          <a:solidFill>
            <a:schemeClr val="tx1"/>
          </a:solidFill>
        </a:ln>
        <a:effectLst>
          <a:innerShdw blurRad="63500" dist="50800" dir="2700000">
            <a:prstClr val="black">
              <a:alpha val="50000"/>
            </a:prstClr>
          </a:innerShdw>
        </a:effectLst>
      </dgm:spPr>
      <dgm:t>
        <a:bodyPr/>
        <a:lstStyle/>
        <a:p>
          <a:r>
            <a:rPr lang="fa-IR" sz="2400" b="0" dirty="0" smtClean="0">
              <a:solidFill>
                <a:schemeClr val="tx1"/>
              </a:solidFill>
              <a:effectLst/>
              <a:cs typeface="B Nazanin" pitchFamily="2" charset="-78"/>
            </a:rPr>
            <a:t>فرایند</a:t>
          </a:r>
          <a:endParaRPr lang="en-US" sz="2400" b="0" dirty="0">
            <a:solidFill>
              <a:schemeClr val="tx1"/>
            </a:solidFill>
            <a:effectLst/>
            <a:cs typeface="B Nazanin" pitchFamily="2" charset="-78"/>
          </a:endParaRPr>
        </a:p>
      </dgm:t>
    </dgm:pt>
    <dgm:pt modelId="{CBADA1F3-CA7D-4DA1-AEE0-000CD23ABBEE}" type="parTrans" cxnId="{1EB0E57D-60C1-475E-B385-E9915431800A}">
      <dgm:prSet/>
      <dgm:spPr/>
      <dgm:t>
        <a:bodyPr/>
        <a:lstStyle/>
        <a:p>
          <a:endParaRPr lang="en-US"/>
        </a:p>
      </dgm:t>
    </dgm:pt>
    <dgm:pt modelId="{7DD945E5-D106-4BEF-982B-238DB29B11D8}" type="sibTrans" cxnId="{1EB0E57D-60C1-475E-B385-E9915431800A}">
      <dgm:prSet/>
      <dgm:spPr/>
      <dgm:t>
        <a:bodyPr/>
        <a:lstStyle/>
        <a:p>
          <a:endParaRPr lang="en-US"/>
        </a:p>
      </dgm:t>
    </dgm:pt>
    <dgm:pt modelId="{7C6C064A-B20F-44AD-BC3B-2C138142245B}">
      <dgm:prSet phldrT="[Text]" custT="1"/>
      <dgm:spPr>
        <a:noFill/>
        <a:ln>
          <a:solidFill>
            <a:schemeClr val="tx1"/>
          </a:solidFill>
        </a:ln>
      </dgm:spPr>
      <dgm:t>
        <a:bodyPr/>
        <a:lstStyle/>
        <a:p>
          <a:r>
            <a:rPr lang="fa-IR" sz="3200" b="1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Nazanin" pitchFamily="2" charset="-78"/>
            </a:rPr>
            <a:t>افزودنی‌ها</a:t>
          </a:r>
          <a:endParaRPr lang="en-US" sz="3200" b="1" dirty="0">
            <a:solidFill>
              <a:srgbClr val="C00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cs typeface="B Nazanin" pitchFamily="2" charset="-78"/>
          </a:endParaRPr>
        </a:p>
      </dgm:t>
    </dgm:pt>
    <dgm:pt modelId="{DD375B51-EB65-466E-8E44-4D6FA18C98F8}" type="parTrans" cxnId="{F853F103-9765-4833-81D3-6D53FC8B5754}">
      <dgm:prSet/>
      <dgm:spPr/>
      <dgm:t>
        <a:bodyPr/>
        <a:lstStyle/>
        <a:p>
          <a:endParaRPr lang="en-US"/>
        </a:p>
      </dgm:t>
    </dgm:pt>
    <dgm:pt modelId="{6776C095-05BF-480E-B7A7-AD65410B994F}" type="sibTrans" cxnId="{F853F103-9765-4833-81D3-6D53FC8B5754}">
      <dgm:prSet/>
      <dgm:spPr/>
      <dgm:t>
        <a:bodyPr/>
        <a:lstStyle/>
        <a:p>
          <a:endParaRPr lang="en-US"/>
        </a:p>
      </dgm:t>
    </dgm:pt>
    <dgm:pt modelId="{AF4C63F9-6E4A-4931-8B6E-D9AD2C8E49BF}" type="pres">
      <dgm:prSet presAssocID="{0469F96F-DE1C-4B14-AF0E-9BD6B5D3C89B}" presName="Name0" presStyleCnt="0">
        <dgm:presLayoutVars>
          <dgm:dir val="rev"/>
          <dgm:animLvl val="lvl"/>
          <dgm:resizeHandles val="exact"/>
        </dgm:presLayoutVars>
      </dgm:prSet>
      <dgm:spPr/>
    </dgm:pt>
    <dgm:pt modelId="{2A0DEE3F-B89C-495D-B54D-CA76B36020B3}" type="pres">
      <dgm:prSet presAssocID="{53BAF4D4-DDBD-47D8-9A6F-6797739A6A73}" presName="parTxOnly" presStyleLbl="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D52A69D-E167-41CA-B6D5-CEF7EEAAF2C3}" type="pres">
      <dgm:prSet presAssocID="{57FE275E-F6AC-4179-A11C-AEA032ACE010}" presName="parTxOnlySpace" presStyleCnt="0"/>
      <dgm:spPr/>
    </dgm:pt>
    <dgm:pt modelId="{615AC0F5-6DC7-4068-8EE6-2145101BE39F}" type="pres">
      <dgm:prSet presAssocID="{059630C1-2369-461C-BD79-6F29EB44B31C}" presName="parTxOnly" presStyleLbl="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53AA3EC-8807-4A91-A52E-08606CB46985}" type="pres">
      <dgm:prSet presAssocID="{7DD945E5-D106-4BEF-982B-238DB29B11D8}" presName="parTxOnlySpace" presStyleCnt="0"/>
      <dgm:spPr/>
    </dgm:pt>
    <dgm:pt modelId="{E8A1D17B-C43A-47EF-BE40-2837C2904CD5}" type="pres">
      <dgm:prSet presAssocID="{7C6C064A-B20F-44AD-BC3B-2C138142245B}" presName="parTxOnly" presStyleLbl="node1" presStyleIdx="2" presStyleCnt="3" custScaleX="14804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0EC22446-D26F-433B-9870-29CC403340F1}" type="presOf" srcId="{0469F96F-DE1C-4B14-AF0E-9BD6B5D3C89B}" destId="{AF4C63F9-6E4A-4931-8B6E-D9AD2C8E49BF}" srcOrd="0" destOrd="0" presId="urn:microsoft.com/office/officeart/2005/8/layout/chevron1"/>
    <dgm:cxn modelId="{F853F103-9765-4833-81D3-6D53FC8B5754}" srcId="{0469F96F-DE1C-4B14-AF0E-9BD6B5D3C89B}" destId="{7C6C064A-B20F-44AD-BC3B-2C138142245B}" srcOrd="2" destOrd="0" parTransId="{DD375B51-EB65-466E-8E44-4D6FA18C98F8}" sibTransId="{6776C095-05BF-480E-B7A7-AD65410B994F}"/>
    <dgm:cxn modelId="{1EB0E57D-60C1-475E-B385-E9915431800A}" srcId="{0469F96F-DE1C-4B14-AF0E-9BD6B5D3C89B}" destId="{059630C1-2369-461C-BD79-6F29EB44B31C}" srcOrd="1" destOrd="0" parTransId="{CBADA1F3-CA7D-4DA1-AEE0-000CD23ABBEE}" sibTransId="{7DD945E5-D106-4BEF-982B-238DB29B11D8}"/>
    <dgm:cxn modelId="{E741E1AB-DA1E-4658-AFFA-828ECC778605}" type="presOf" srcId="{059630C1-2369-461C-BD79-6F29EB44B31C}" destId="{615AC0F5-6DC7-4068-8EE6-2145101BE39F}" srcOrd="0" destOrd="0" presId="urn:microsoft.com/office/officeart/2005/8/layout/chevron1"/>
    <dgm:cxn modelId="{E262B62D-4266-4D6A-9A4B-E4C4B5727997}" type="presOf" srcId="{7C6C064A-B20F-44AD-BC3B-2C138142245B}" destId="{E8A1D17B-C43A-47EF-BE40-2837C2904CD5}" srcOrd="0" destOrd="0" presId="urn:microsoft.com/office/officeart/2005/8/layout/chevron1"/>
    <dgm:cxn modelId="{43BFC983-19DD-44F1-A039-2AEA46A421C2}" srcId="{0469F96F-DE1C-4B14-AF0E-9BD6B5D3C89B}" destId="{53BAF4D4-DDBD-47D8-9A6F-6797739A6A73}" srcOrd="0" destOrd="0" parTransId="{B82D6589-13F3-4D80-BA67-6300C7850961}" sibTransId="{57FE275E-F6AC-4179-A11C-AEA032ACE010}"/>
    <dgm:cxn modelId="{387BCEFA-7788-4DE5-8560-25F700BEC0F2}" type="presOf" srcId="{53BAF4D4-DDBD-47D8-9A6F-6797739A6A73}" destId="{2A0DEE3F-B89C-495D-B54D-CA76B36020B3}" srcOrd="0" destOrd="0" presId="urn:microsoft.com/office/officeart/2005/8/layout/chevron1"/>
    <dgm:cxn modelId="{1A8DCD56-3E89-4421-BEF3-AC64FD24B22C}" type="presParOf" srcId="{AF4C63F9-6E4A-4931-8B6E-D9AD2C8E49BF}" destId="{2A0DEE3F-B89C-495D-B54D-CA76B36020B3}" srcOrd="0" destOrd="0" presId="urn:microsoft.com/office/officeart/2005/8/layout/chevron1"/>
    <dgm:cxn modelId="{017A1C6E-5FD9-4169-B0F4-7C14AC8DE48D}" type="presParOf" srcId="{AF4C63F9-6E4A-4931-8B6E-D9AD2C8E49BF}" destId="{0D52A69D-E167-41CA-B6D5-CEF7EEAAF2C3}" srcOrd="1" destOrd="0" presId="urn:microsoft.com/office/officeart/2005/8/layout/chevron1"/>
    <dgm:cxn modelId="{BA9871A5-08B8-4F90-ABCF-EB5226937D4D}" type="presParOf" srcId="{AF4C63F9-6E4A-4931-8B6E-D9AD2C8E49BF}" destId="{615AC0F5-6DC7-4068-8EE6-2145101BE39F}" srcOrd="2" destOrd="0" presId="urn:microsoft.com/office/officeart/2005/8/layout/chevron1"/>
    <dgm:cxn modelId="{F827422C-E8E2-4C3C-9B1F-C35D7F102386}" type="presParOf" srcId="{AF4C63F9-6E4A-4931-8B6E-D9AD2C8E49BF}" destId="{353AA3EC-8807-4A91-A52E-08606CB46985}" srcOrd="3" destOrd="0" presId="urn:microsoft.com/office/officeart/2005/8/layout/chevron1"/>
    <dgm:cxn modelId="{B4B342FD-70F5-43AB-A622-E0624BB575D2}" type="presParOf" srcId="{AF4C63F9-6E4A-4931-8B6E-D9AD2C8E49BF}" destId="{E8A1D17B-C43A-47EF-BE40-2837C2904CD5}" srcOrd="4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9.xml><?xml version="1.0" encoding="utf-8"?>
<dgm:dataModel xmlns:dgm="http://schemas.openxmlformats.org/drawingml/2006/diagram" xmlns:a="http://schemas.openxmlformats.org/drawingml/2006/main">
  <dgm:ptLst>
    <dgm:pt modelId="{0469F96F-DE1C-4B14-AF0E-9BD6B5D3C89B}" type="doc">
      <dgm:prSet loTypeId="urn:microsoft.com/office/officeart/2005/8/layout/chevron1" loCatId="process" qsTypeId="urn:microsoft.com/office/officeart/2005/8/quickstyle/simple1" qsCatId="simple" csTypeId="urn:microsoft.com/office/officeart/2005/8/colors/accent1_2" csCatId="accent1" phldr="1"/>
      <dgm:spPr/>
    </dgm:pt>
    <dgm:pt modelId="{53BAF4D4-DDBD-47D8-9A6F-6797739A6A73}">
      <dgm:prSet phldrT="[Text]" custT="1"/>
      <dgm:spPr>
        <a:noFill/>
        <a:ln>
          <a:solidFill>
            <a:schemeClr val="tx1"/>
          </a:solidFill>
        </a:ln>
      </dgm:spPr>
      <dgm:t>
        <a:bodyPr/>
        <a:lstStyle/>
        <a:p>
          <a:r>
            <a:rPr lang="fa-IR" sz="2400" b="0" dirty="0" smtClean="0">
              <a:solidFill>
                <a:schemeClr val="tx1"/>
              </a:solidFill>
              <a:effectLst/>
              <a:cs typeface="B Nazanin" pitchFamily="2" charset="-78"/>
            </a:rPr>
            <a:t>مقدمه</a:t>
          </a:r>
          <a:endParaRPr lang="en-US" sz="2400" b="0" dirty="0">
            <a:solidFill>
              <a:schemeClr val="tx1"/>
            </a:solidFill>
            <a:effectLst/>
            <a:cs typeface="B Nazanin" pitchFamily="2" charset="-78"/>
          </a:endParaRPr>
        </a:p>
      </dgm:t>
    </dgm:pt>
    <dgm:pt modelId="{B82D6589-13F3-4D80-BA67-6300C7850961}" type="parTrans" cxnId="{43BFC983-19DD-44F1-A039-2AEA46A421C2}">
      <dgm:prSet/>
      <dgm:spPr/>
      <dgm:t>
        <a:bodyPr/>
        <a:lstStyle/>
        <a:p>
          <a:endParaRPr lang="en-US"/>
        </a:p>
      </dgm:t>
    </dgm:pt>
    <dgm:pt modelId="{57FE275E-F6AC-4179-A11C-AEA032ACE010}" type="sibTrans" cxnId="{43BFC983-19DD-44F1-A039-2AEA46A421C2}">
      <dgm:prSet/>
      <dgm:spPr/>
      <dgm:t>
        <a:bodyPr/>
        <a:lstStyle/>
        <a:p>
          <a:endParaRPr lang="en-US"/>
        </a:p>
      </dgm:t>
    </dgm:pt>
    <dgm:pt modelId="{059630C1-2369-461C-BD79-6F29EB44B31C}">
      <dgm:prSet phldrT="[Text]" custT="1"/>
      <dgm:spPr>
        <a:noFill/>
        <a:ln>
          <a:solidFill>
            <a:schemeClr val="tx1"/>
          </a:solidFill>
        </a:ln>
        <a:effectLst>
          <a:innerShdw blurRad="63500" dist="50800" dir="2700000">
            <a:prstClr val="black">
              <a:alpha val="50000"/>
            </a:prstClr>
          </a:innerShdw>
        </a:effectLst>
      </dgm:spPr>
      <dgm:t>
        <a:bodyPr/>
        <a:lstStyle/>
        <a:p>
          <a:r>
            <a:rPr lang="fa-IR" sz="2400" b="0" dirty="0" smtClean="0">
              <a:solidFill>
                <a:schemeClr val="tx1"/>
              </a:solidFill>
              <a:effectLst/>
              <a:cs typeface="B Nazanin" pitchFamily="2" charset="-78"/>
            </a:rPr>
            <a:t>فرایند</a:t>
          </a:r>
          <a:endParaRPr lang="en-US" sz="2400" b="0" dirty="0">
            <a:solidFill>
              <a:schemeClr val="tx1"/>
            </a:solidFill>
            <a:effectLst/>
            <a:cs typeface="B Nazanin" pitchFamily="2" charset="-78"/>
          </a:endParaRPr>
        </a:p>
      </dgm:t>
    </dgm:pt>
    <dgm:pt modelId="{CBADA1F3-CA7D-4DA1-AEE0-000CD23ABBEE}" type="parTrans" cxnId="{1EB0E57D-60C1-475E-B385-E9915431800A}">
      <dgm:prSet/>
      <dgm:spPr/>
      <dgm:t>
        <a:bodyPr/>
        <a:lstStyle/>
        <a:p>
          <a:endParaRPr lang="en-US"/>
        </a:p>
      </dgm:t>
    </dgm:pt>
    <dgm:pt modelId="{7DD945E5-D106-4BEF-982B-238DB29B11D8}" type="sibTrans" cxnId="{1EB0E57D-60C1-475E-B385-E9915431800A}">
      <dgm:prSet/>
      <dgm:spPr/>
      <dgm:t>
        <a:bodyPr/>
        <a:lstStyle/>
        <a:p>
          <a:endParaRPr lang="en-US"/>
        </a:p>
      </dgm:t>
    </dgm:pt>
    <dgm:pt modelId="{7C6C064A-B20F-44AD-BC3B-2C138142245B}">
      <dgm:prSet phldrT="[Text]" custT="1"/>
      <dgm:spPr>
        <a:noFill/>
        <a:ln>
          <a:solidFill>
            <a:schemeClr val="tx1"/>
          </a:solidFill>
        </a:ln>
      </dgm:spPr>
      <dgm:t>
        <a:bodyPr/>
        <a:lstStyle/>
        <a:p>
          <a:r>
            <a:rPr lang="fa-IR" sz="3200" b="1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Nazanin" pitchFamily="2" charset="-78"/>
            </a:rPr>
            <a:t>افزودنی‌ها</a:t>
          </a:r>
          <a:endParaRPr lang="en-US" sz="3200" b="1" dirty="0">
            <a:solidFill>
              <a:srgbClr val="C00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cs typeface="B Nazanin" pitchFamily="2" charset="-78"/>
          </a:endParaRPr>
        </a:p>
      </dgm:t>
    </dgm:pt>
    <dgm:pt modelId="{DD375B51-EB65-466E-8E44-4D6FA18C98F8}" type="parTrans" cxnId="{F853F103-9765-4833-81D3-6D53FC8B5754}">
      <dgm:prSet/>
      <dgm:spPr/>
      <dgm:t>
        <a:bodyPr/>
        <a:lstStyle/>
        <a:p>
          <a:endParaRPr lang="en-US"/>
        </a:p>
      </dgm:t>
    </dgm:pt>
    <dgm:pt modelId="{6776C095-05BF-480E-B7A7-AD65410B994F}" type="sibTrans" cxnId="{F853F103-9765-4833-81D3-6D53FC8B5754}">
      <dgm:prSet/>
      <dgm:spPr/>
      <dgm:t>
        <a:bodyPr/>
        <a:lstStyle/>
        <a:p>
          <a:endParaRPr lang="en-US"/>
        </a:p>
      </dgm:t>
    </dgm:pt>
    <dgm:pt modelId="{AF4C63F9-6E4A-4931-8B6E-D9AD2C8E49BF}" type="pres">
      <dgm:prSet presAssocID="{0469F96F-DE1C-4B14-AF0E-9BD6B5D3C89B}" presName="Name0" presStyleCnt="0">
        <dgm:presLayoutVars>
          <dgm:dir val="rev"/>
          <dgm:animLvl val="lvl"/>
          <dgm:resizeHandles val="exact"/>
        </dgm:presLayoutVars>
      </dgm:prSet>
      <dgm:spPr/>
    </dgm:pt>
    <dgm:pt modelId="{2A0DEE3F-B89C-495D-B54D-CA76B36020B3}" type="pres">
      <dgm:prSet presAssocID="{53BAF4D4-DDBD-47D8-9A6F-6797739A6A73}" presName="parTxOnly" presStyleLbl="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D52A69D-E167-41CA-B6D5-CEF7EEAAF2C3}" type="pres">
      <dgm:prSet presAssocID="{57FE275E-F6AC-4179-A11C-AEA032ACE010}" presName="parTxOnlySpace" presStyleCnt="0"/>
      <dgm:spPr/>
    </dgm:pt>
    <dgm:pt modelId="{615AC0F5-6DC7-4068-8EE6-2145101BE39F}" type="pres">
      <dgm:prSet presAssocID="{059630C1-2369-461C-BD79-6F29EB44B31C}" presName="parTxOnly" presStyleLbl="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53AA3EC-8807-4A91-A52E-08606CB46985}" type="pres">
      <dgm:prSet presAssocID="{7DD945E5-D106-4BEF-982B-238DB29B11D8}" presName="parTxOnlySpace" presStyleCnt="0"/>
      <dgm:spPr/>
    </dgm:pt>
    <dgm:pt modelId="{E8A1D17B-C43A-47EF-BE40-2837C2904CD5}" type="pres">
      <dgm:prSet presAssocID="{7C6C064A-B20F-44AD-BC3B-2C138142245B}" presName="parTxOnly" presStyleLbl="node1" presStyleIdx="2" presStyleCnt="3" custScaleX="14804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DFDC4C07-5BCB-4BA9-BBEB-CF97EC95369B}" type="presOf" srcId="{059630C1-2369-461C-BD79-6F29EB44B31C}" destId="{615AC0F5-6DC7-4068-8EE6-2145101BE39F}" srcOrd="0" destOrd="0" presId="urn:microsoft.com/office/officeart/2005/8/layout/chevron1"/>
    <dgm:cxn modelId="{D56F7118-0267-490B-B94A-26F62F9BBAC1}" type="presOf" srcId="{7C6C064A-B20F-44AD-BC3B-2C138142245B}" destId="{E8A1D17B-C43A-47EF-BE40-2837C2904CD5}" srcOrd="0" destOrd="0" presId="urn:microsoft.com/office/officeart/2005/8/layout/chevron1"/>
    <dgm:cxn modelId="{F853F103-9765-4833-81D3-6D53FC8B5754}" srcId="{0469F96F-DE1C-4B14-AF0E-9BD6B5D3C89B}" destId="{7C6C064A-B20F-44AD-BC3B-2C138142245B}" srcOrd="2" destOrd="0" parTransId="{DD375B51-EB65-466E-8E44-4D6FA18C98F8}" sibTransId="{6776C095-05BF-480E-B7A7-AD65410B994F}"/>
    <dgm:cxn modelId="{1EB0E57D-60C1-475E-B385-E9915431800A}" srcId="{0469F96F-DE1C-4B14-AF0E-9BD6B5D3C89B}" destId="{059630C1-2369-461C-BD79-6F29EB44B31C}" srcOrd="1" destOrd="0" parTransId="{CBADA1F3-CA7D-4DA1-AEE0-000CD23ABBEE}" sibTransId="{7DD945E5-D106-4BEF-982B-238DB29B11D8}"/>
    <dgm:cxn modelId="{2D4CAA9B-2B96-447A-BB95-8A251C7710B9}" type="presOf" srcId="{53BAF4D4-DDBD-47D8-9A6F-6797739A6A73}" destId="{2A0DEE3F-B89C-495D-B54D-CA76B36020B3}" srcOrd="0" destOrd="0" presId="urn:microsoft.com/office/officeart/2005/8/layout/chevron1"/>
    <dgm:cxn modelId="{AC7901D1-5D9E-48CF-84CC-0768DB05F878}" type="presOf" srcId="{0469F96F-DE1C-4B14-AF0E-9BD6B5D3C89B}" destId="{AF4C63F9-6E4A-4931-8B6E-D9AD2C8E49BF}" srcOrd="0" destOrd="0" presId="urn:microsoft.com/office/officeart/2005/8/layout/chevron1"/>
    <dgm:cxn modelId="{43BFC983-19DD-44F1-A039-2AEA46A421C2}" srcId="{0469F96F-DE1C-4B14-AF0E-9BD6B5D3C89B}" destId="{53BAF4D4-DDBD-47D8-9A6F-6797739A6A73}" srcOrd="0" destOrd="0" parTransId="{B82D6589-13F3-4D80-BA67-6300C7850961}" sibTransId="{57FE275E-F6AC-4179-A11C-AEA032ACE010}"/>
    <dgm:cxn modelId="{E05B395E-4A3C-47D4-81CF-A8D7FD4B3432}" type="presParOf" srcId="{AF4C63F9-6E4A-4931-8B6E-D9AD2C8E49BF}" destId="{2A0DEE3F-B89C-495D-B54D-CA76B36020B3}" srcOrd="0" destOrd="0" presId="urn:microsoft.com/office/officeart/2005/8/layout/chevron1"/>
    <dgm:cxn modelId="{D15F8336-0959-40AA-896B-9955CD6CC36D}" type="presParOf" srcId="{AF4C63F9-6E4A-4931-8B6E-D9AD2C8E49BF}" destId="{0D52A69D-E167-41CA-B6D5-CEF7EEAAF2C3}" srcOrd="1" destOrd="0" presId="urn:microsoft.com/office/officeart/2005/8/layout/chevron1"/>
    <dgm:cxn modelId="{4A2FA8BC-4CDD-4E50-B043-C47CDC0D224E}" type="presParOf" srcId="{AF4C63F9-6E4A-4931-8B6E-D9AD2C8E49BF}" destId="{615AC0F5-6DC7-4068-8EE6-2145101BE39F}" srcOrd="2" destOrd="0" presId="urn:microsoft.com/office/officeart/2005/8/layout/chevron1"/>
    <dgm:cxn modelId="{A70315DD-2E84-41E6-B438-DE2D4919B36D}" type="presParOf" srcId="{AF4C63F9-6E4A-4931-8B6E-D9AD2C8E49BF}" destId="{353AA3EC-8807-4A91-A52E-08606CB46985}" srcOrd="3" destOrd="0" presId="urn:microsoft.com/office/officeart/2005/8/layout/chevron1"/>
    <dgm:cxn modelId="{EC9C3D18-A9C3-4174-A207-D917CB18240B}" type="presParOf" srcId="{AF4C63F9-6E4A-4931-8B6E-D9AD2C8E49BF}" destId="{E8A1D17B-C43A-47EF-BE40-2837C2904CD5}" srcOrd="4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C9C8165D-5BFF-4BC1-924F-19F74EEAD668}" type="doc">
      <dgm:prSet loTypeId="urn:microsoft.com/office/officeart/2005/8/layout/list1" loCatId="list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7B2EB885-B3FF-46F8-82E4-F34D8B05A117}">
      <dgm:prSet phldrT="[Text]" custT="1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pPr algn="r" rtl="1"/>
          <a:r>
            <a:rPr lang="fa-IR" sz="2800" b="1" dirty="0" smtClean="0">
              <a:cs typeface="B Nazanin" pitchFamily="2" charset="-78"/>
            </a:rPr>
            <a:t>دمای شیشه ای: 82 درجه سلسیوس</a:t>
          </a:r>
          <a:endParaRPr lang="en-US" sz="2800" b="1" dirty="0">
            <a:cs typeface="B Nazanin" pitchFamily="2" charset="-78"/>
          </a:endParaRPr>
        </a:p>
      </dgm:t>
    </dgm:pt>
    <dgm:pt modelId="{A7099125-38C0-44EB-8711-4DB6DE5100CD}" type="parTrans" cxnId="{DA89C845-F5C8-4D6A-9F67-D1DFEC5985A4}">
      <dgm:prSet/>
      <dgm:spPr/>
      <dgm:t>
        <a:bodyPr/>
        <a:lstStyle/>
        <a:p>
          <a:endParaRPr lang="en-US"/>
        </a:p>
      </dgm:t>
    </dgm:pt>
    <dgm:pt modelId="{7322ED1F-C27E-4DA1-B387-389AEAD176E8}" type="sibTrans" cxnId="{DA89C845-F5C8-4D6A-9F67-D1DFEC5985A4}">
      <dgm:prSet/>
      <dgm:spPr/>
      <dgm:t>
        <a:bodyPr/>
        <a:lstStyle/>
        <a:p>
          <a:endParaRPr lang="en-US"/>
        </a:p>
      </dgm:t>
    </dgm:pt>
    <dgm:pt modelId="{EDB89FE7-78B9-447B-ABCE-1AB63283391B}">
      <dgm:prSet phldrT="[Text]" custT="1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pPr algn="r" rtl="1"/>
          <a:r>
            <a:rPr lang="fa-IR" sz="2800" b="1" dirty="0" smtClean="0">
              <a:cs typeface="B Nazanin" pitchFamily="2" charset="-78"/>
            </a:rPr>
            <a:t>چگالی : 1/45-1/30</a:t>
          </a:r>
          <a:r>
            <a:rPr lang="en-US" sz="2800" b="1" dirty="0" smtClean="0">
              <a:cs typeface="B Nazanin" pitchFamily="2" charset="-78"/>
            </a:rPr>
            <a:t> </a:t>
          </a:r>
          <a:r>
            <a:rPr lang="fa-IR" sz="2800" b="1" dirty="0" smtClean="0">
              <a:cs typeface="B Nazanin" pitchFamily="2" charset="-78"/>
            </a:rPr>
            <a:t>گرم در واحد سانتی متر مکعب</a:t>
          </a:r>
          <a:endParaRPr lang="en-US" sz="2800" b="1" dirty="0">
            <a:cs typeface="B Nazanin" pitchFamily="2" charset="-78"/>
          </a:endParaRPr>
        </a:p>
      </dgm:t>
    </dgm:pt>
    <dgm:pt modelId="{7948199C-D975-4A29-AE0E-E63E828A4B18}" type="parTrans" cxnId="{B8543635-BD43-484D-851D-9357EE29AC14}">
      <dgm:prSet/>
      <dgm:spPr/>
      <dgm:t>
        <a:bodyPr/>
        <a:lstStyle/>
        <a:p>
          <a:endParaRPr lang="en-US"/>
        </a:p>
      </dgm:t>
    </dgm:pt>
    <dgm:pt modelId="{6E9DE0DC-5A20-447F-9432-62F13FE20263}" type="sibTrans" cxnId="{B8543635-BD43-484D-851D-9357EE29AC14}">
      <dgm:prSet/>
      <dgm:spPr/>
      <dgm:t>
        <a:bodyPr/>
        <a:lstStyle/>
        <a:p>
          <a:endParaRPr lang="en-US"/>
        </a:p>
      </dgm:t>
    </dgm:pt>
    <dgm:pt modelId="{DE522ACA-787C-4C3F-8475-2B3C9BEF9716}">
      <dgm:prSet phldrT="[Text]" custT="1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pPr algn="r" rtl="1"/>
          <a:r>
            <a:rPr lang="fa-IR" sz="2800" b="1" dirty="0" smtClean="0">
              <a:cs typeface="B Nazanin" pitchFamily="2" charset="-78"/>
            </a:rPr>
            <a:t>دمای</a:t>
          </a:r>
          <a:r>
            <a:rPr lang="fa-IR" sz="2800" b="1" baseline="0" dirty="0" smtClean="0">
              <a:cs typeface="B Nazanin" pitchFamily="2" charset="-78"/>
            </a:rPr>
            <a:t> </a:t>
          </a:r>
          <a:r>
            <a:rPr lang="fa-IR" sz="2800" b="1" baseline="0" dirty="0" smtClean="0">
              <a:cs typeface="B Nazanin" pitchFamily="2" charset="-78"/>
            </a:rPr>
            <a:t>فراورش:140-180 درجه سلسیوس</a:t>
          </a:r>
          <a:endParaRPr lang="en-US" sz="2800" b="1" dirty="0">
            <a:cs typeface="B Nazanin" pitchFamily="2" charset="-78"/>
          </a:endParaRPr>
        </a:p>
      </dgm:t>
    </dgm:pt>
    <dgm:pt modelId="{3A4B3FEC-FD01-4E7A-91E0-291A04CAE661}" type="sibTrans" cxnId="{846AC070-5858-44C7-8069-EB743CCC8A3A}">
      <dgm:prSet/>
      <dgm:spPr/>
      <dgm:t>
        <a:bodyPr/>
        <a:lstStyle/>
        <a:p>
          <a:endParaRPr lang="en-US"/>
        </a:p>
      </dgm:t>
    </dgm:pt>
    <dgm:pt modelId="{2B1E5F8A-8F5F-430E-ABEE-94932CDDE8EB}" type="parTrans" cxnId="{846AC070-5858-44C7-8069-EB743CCC8A3A}">
      <dgm:prSet/>
      <dgm:spPr/>
      <dgm:t>
        <a:bodyPr/>
        <a:lstStyle/>
        <a:p>
          <a:endParaRPr lang="en-US"/>
        </a:p>
      </dgm:t>
    </dgm:pt>
    <dgm:pt modelId="{F1405BA4-D3D6-4331-8D65-2770BFED2D68}" type="pres">
      <dgm:prSet presAssocID="{C9C8165D-5BFF-4BC1-924F-19F74EEAD668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14BC090F-B24A-4770-A426-AB37A20C7E76}" type="pres">
      <dgm:prSet presAssocID="{7B2EB885-B3FF-46F8-82E4-F34D8B05A117}" presName="parentLin" presStyleCnt="0"/>
      <dgm:spPr/>
    </dgm:pt>
    <dgm:pt modelId="{33944C94-E30E-408C-ABA4-67497795955B}" type="pres">
      <dgm:prSet presAssocID="{7B2EB885-B3FF-46F8-82E4-F34D8B05A117}" presName="parentLeftMargin" presStyleLbl="node1" presStyleIdx="0" presStyleCnt="3"/>
      <dgm:spPr/>
      <dgm:t>
        <a:bodyPr/>
        <a:lstStyle/>
        <a:p>
          <a:endParaRPr lang="en-US"/>
        </a:p>
      </dgm:t>
    </dgm:pt>
    <dgm:pt modelId="{9C3981B4-AB39-4961-8892-FC140CAE4B99}" type="pres">
      <dgm:prSet presAssocID="{7B2EB885-B3FF-46F8-82E4-F34D8B05A117}" presName="parentText" presStyleLbl="node1" presStyleIdx="0" presStyleCnt="3" custScaleX="121428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1148294-C97F-452D-B329-C81100D834BC}" type="pres">
      <dgm:prSet presAssocID="{7B2EB885-B3FF-46F8-82E4-F34D8B05A117}" presName="negativeSpace" presStyleCnt="0"/>
      <dgm:spPr/>
    </dgm:pt>
    <dgm:pt modelId="{88898B8C-CB9B-4956-B598-E56FDD460ECD}" type="pres">
      <dgm:prSet presAssocID="{7B2EB885-B3FF-46F8-82E4-F34D8B05A117}" presName="childText" presStyleLbl="conFgAcc1" presStyleIdx="0" presStyleCnt="3">
        <dgm:presLayoutVars>
          <dgm:bulletEnabled val="1"/>
        </dgm:presLayoutVars>
      </dgm:prSet>
      <dgm:spPr/>
    </dgm:pt>
    <dgm:pt modelId="{8FB2DB28-A064-43C9-A1D6-6B03C99FB1A4}" type="pres">
      <dgm:prSet presAssocID="{7322ED1F-C27E-4DA1-B387-389AEAD176E8}" presName="spaceBetweenRectangles" presStyleCnt="0"/>
      <dgm:spPr/>
    </dgm:pt>
    <dgm:pt modelId="{462CC683-BF09-4226-9F7F-BA53BB36C4D4}" type="pres">
      <dgm:prSet presAssocID="{DE522ACA-787C-4C3F-8475-2B3C9BEF9716}" presName="parentLin" presStyleCnt="0"/>
      <dgm:spPr/>
    </dgm:pt>
    <dgm:pt modelId="{19B254CA-EF6D-4308-BF5B-5F84F6B053EB}" type="pres">
      <dgm:prSet presAssocID="{DE522ACA-787C-4C3F-8475-2B3C9BEF9716}" presName="parentLeftMargin" presStyleLbl="node1" presStyleIdx="0" presStyleCnt="3"/>
      <dgm:spPr/>
      <dgm:t>
        <a:bodyPr/>
        <a:lstStyle/>
        <a:p>
          <a:endParaRPr lang="en-US"/>
        </a:p>
      </dgm:t>
    </dgm:pt>
    <dgm:pt modelId="{2D59CA0E-1C5E-4A6F-9D44-40CB19AD265B}" type="pres">
      <dgm:prSet presAssocID="{DE522ACA-787C-4C3F-8475-2B3C9BEF9716}" presName="parentText" presStyleLbl="node1" presStyleIdx="1" presStyleCnt="3" custScaleX="121429" custLinFactNeighborY="1952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0740600-1242-4E46-A23D-460AB6F609A5}" type="pres">
      <dgm:prSet presAssocID="{DE522ACA-787C-4C3F-8475-2B3C9BEF9716}" presName="negativeSpace" presStyleCnt="0"/>
      <dgm:spPr/>
    </dgm:pt>
    <dgm:pt modelId="{890D7C61-5981-4E4F-AA48-A1F3976E9653}" type="pres">
      <dgm:prSet presAssocID="{DE522ACA-787C-4C3F-8475-2B3C9BEF9716}" presName="childText" presStyleLbl="conFgAcc1" presStyleIdx="1" presStyleCnt="3">
        <dgm:presLayoutVars>
          <dgm:bulletEnabled val="1"/>
        </dgm:presLayoutVars>
      </dgm:prSet>
      <dgm:spPr/>
    </dgm:pt>
    <dgm:pt modelId="{7F615D57-DEAC-492F-BBB1-A9D287EE3431}" type="pres">
      <dgm:prSet presAssocID="{3A4B3FEC-FD01-4E7A-91E0-291A04CAE661}" presName="spaceBetweenRectangles" presStyleCnt="0"/>
      <dgm:spPr/>
    </dgm:pt>
    <dgm:pt modelId="{8055505F-CF9E-4C5D-8CD1-0D42E728A846}" type="pres">
      <dgm:prSet presAssocID="{EDB89FE7-78B9-447B-ABCE-1AB63283391B}" presName="parentLin" presStyleCnt="0"/>
      <dgm:spPr/>
    </dgm:pt>
    <dgm:pt modelId="{0294290A-03BF-411B-B44A-21FFF9280866}" type="pres">
      <dgm:prSet presAssocID="{EDB89FE7-78B9-447B-ABCE-1AB63283391B}" presName="parentLeftMargin" presStyleLbl="node1" presStyleIdx="1" presStyleCnt="3"/>
      <dgm:spPr/>
      <dgm:t>
        <a:bodyPr/>
        <a:lstStyle/>
        <a:p>
          <a:endParaRPr lang="en-US"/>
        </a:p>
      </dgm:t>
    </dgm:pt>
    <dgm:pt modelId="{06C879DE-DE12-4A83-9774-CEB6F705DD3C}" type="pres">
      <dgm:prSet presAssocID="{EDB89FE7-78B9-447B-ABCE-1AB63283391B}" presName="parentText" presStyleLbl="node1" presStyleIdx="2" presStyleCnt="3" custScaleX="120425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25A1A9C-831C-480C-9465-957D49798B2A}" type="pres">
      <dgm:prSet presAssocID="{EDB89FE7-78B9-447B-ABCE-1AB63283391B}" presName="negativeSpace" presStyleCnt="0"/>
      <dgm:spPr/>
    </dgm:pt>
    <dgm:pt modelId="{CF66ACCE-5E8A-4411-91E3-4FD0BB0A965D}" type="pres">
      <dgm:prSet presAssocID="{EDB89FE7-78B9-447B-ABCE-1AB63283391B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A584B0F4-44E2-4F8F-995E-FC37EAB49394}" type="presOf" srcId="{EDB89FE7-78B9-447B-ABCE-1AB63283391B}" destId="{06C879DE-DE12-4A83-9774-CEB6F705DD3C}" srcOrd="1" destOrd="0" presId="urn:microsoft.com/office/officeart/2005/8/layout/list1"/>
    <dgm:cxn modelId="{4E4A745D-2416-4383-93E3-6EBB363B8F9E}" type="presOf" srcId="{EDB89FE7-78B9-447B-ABCE-1AB63283391B}" destId="{0294290A-03BF-411B-B44A-21FFF9280866}" srcOrd="0" destOrd="0" presId="urn:microsoft.com/office/officeart/2005/8/layout/list1"/>
    <dgm:cxn modelId="{B8543635-BD43-484D-851D-9357EE29AC14}" srcId="{C9C8165D-5BFF-4BC1-924F-19F74EEAD668}" destId="{EDB89FE7-78B9-447B-ABCE-1AB63283391B}" srcOrd="2" destOrd="0" parTransId="{7948199C-D975-4A29-AE0E-E63E828A4B18}" sibTransId="{6E9DE0DC-5A20-447F-9432-62F13FE20263}"/>
    <dgm:cxn modelId="{1C417451-2C42-4DB3-A2B6-C7059C61BFD1}" type="presOf" srcId="{7B2EB885-B3FF-46F8-82E4-F34D8B05A117}" destId="{33944C94-E30E-408C-ABA4-67497795955B}" srcOrd="0" destOrd="0" presId="urn:microsoft.com/office/officeart/2005/8/layout/list1"/>
    <dgm:cxn modelId="{DA89C845-F5C8-4D6A-9F67-D1DFEC5985A4}" srcId="{C9C8165D-5BFF-4BC1-924F-19F74EEAD668}" destId="{7B2EB885-B3FF-46F8-82E4-F34D8B05A117}" srcOrd="0" destOrd="0" parTransId="{A7099125-38C0-44EB-8711-4DB6DE5100CD}" sibTransId="{7322ED1F-C27E-4DA1-B387-389AEAD176E8}"/>
    <dgm:cxn modelId="{62348C96-EDFF-4C19-A88D-A483C75E421F}" type="presOf" srcId="{DE522ACA-787C-4C3F-8475-2B3C9BEF9716}" destId="{19B254CA-EF6D-4308-BF5B-5F84F6B053EB}" srcOrd="0" destOrd="0" presId="urn:microsoft.com/office/officeart/2005/8/layout/list1"/>
    <dgm:cxn modelId="{79F18858-4D5D-4975-9648-E6ABF989E7C6}" type="presOf" srcId="{DE522ACA-787C-4C3F-8475-2B3C9BEF9716}" destId="{2D59CA0E-1C5E-4A6F-9D44-40CB19AD265B}" srcOrd="1" destOrd="0" presId="urn:microsoft.com/office/officeart/2005/8/layout/list1"/>
    <dgm:cxn modelId="{E0F8F8FB-0F01-49E6-BCCD-CA309CAA05B8}" type="presOf" srcId="{7B2EB885-B3FF-46F8-82E4-F34D8B05A117}" destId="{9C3981B4-AB39-4961-8892-FC140CAE4B99}" srcOrd="1" destOrd="0" presId="urn:microsoft.com/office/officeart/2005/8/layout/list1"/>
    <dgm:cxn modelId="{C484FE20-9BBC-4845-A2CE-DC67365F36E0}" type="presOf" srcId="{C9C8165D-5BFF-4BC1-924F-19F74EEAD668}" destId="{F1405BA4-D3D6-4331-8D65-2770BFED2D68}" srcOrd="0" destOrd="0" presId="urn:microsoft.com/office/officeart/2005/8/layout/list1"/>
    <dgm:cxn modelId="{846AC070-5858-44C7-8069-EB743CCC8A3A}" srcId="{C9C8165D-5BFF-4BC1-924F-19F74EEAD668}" destId="{DE522ACA-787C-4C3F-8475-2B3C9BEF9716}" srcOrd="1" destOrd="0" parTransId="{2B1E5F8A-8F5F-430E-ABEE-94932CDDE8EB}" sibTransId="{3A4B3FEC-FD01-4E7A-91E0-291A04CAE661}"/>
    <dgm:cxn modelId="{CB41CE01-196B-465E-ACF9-008F431CB7B6}" type="presParOf" srcId="{F1405BA4-D3D6-4331-8D65-2770BFED2D68}" destId="{14BC090F-B24A-4770-A426-AB37A20C7E76}" srcOrd="0" destOrd="0" presId="urn:microsoft.com/office/officeart/2005/8/layout/list1"/>
    <dgm:cxn modelId="{0D663217-2B9C-479B-A795-078FBB83F061}" type="presParOf" srcId="{14BC090F-B24A-4770-A426-AB37A20C7E76}" destId="{33944C94-E30E-408C-ABA4-67497795955B}" srcOrd="0" destOrd="0" presId="urn:microsoft.com/office/officeart/2005/8/layout/list1"/>
    <dgm:cxn modelId="{03D7078B-7BC6-46F7-AEC2-F091B8763761}" type="presParOf" srcId="{14BC090F-B24A-4770-A426-AB37A20C7E76}" destId="{9C3981B4-AB39-4961-8892-FC140CAE4B99}" srcOrd="1" destOrd="0" presId="urn:microsoft.com/office/officeart/2005/8/layout/list1"/>
    <dgm:cxn modelId="{969EE9AA-D0DF-43CF-89F7-48300EC060F4}" type="presParOf" srcId="{F1405BA4-D3D6-4331-8D65-2770BFED2D68}" destId="{41148294-C97F-452D-B329-C81100D834BC}" srcOrd="1" destOrd="0" presId="urn:microsoft.com/office/officeart/2005/8/layout/list1"/>
    <dgm:cxn modelId="{25ECAFB6-476F-4404-8651-A3825DCFA5F8}" type="presParOf" srcId="{F1405BA4-D3D6-4331-8D65-2770BFED2D68}" destId="{88898B8C-CB9B-4956-B598-E56FDD460ECD}" srcOrd="2" destOrd="0" presId="urn:microsoft.com/office/officeart/2005/8/layout/list1"/>
    <dgm:cxn modelId="{5E4F78AB-263B-4F94-ACA9-D7BC453646AA}" type="presParOf" srcId="{F1405BA4-D3D6-4331-8D65-2770BFED2D68}" destId="{8FB2DB28-A064-43C9-A1D6-6B03C99FB1A4}" srcOrd="3" destOrd="0" presId="urn:microsoft.com/office/officeart/2005/8/layout/list1"/>
    <dgm:cxn modelId="{F96EEE68-439F-465C-9955-74A8776E57B2}" type="presParOf" srcId="{F1405BA4-D3D6-4331-8D65-2770BFED2D68}" destId="{462CC683-BF09-4226-9F7F-BA53BB36C4D4}" srcOrd="4" destOrd="0" presId="urn:microsoft.com/office/officeart/2005/8/layout/list1"/>
    <dgm:cxn modelId="{13709109-F9B2-4CDC-BE56-53ECCDBE97FB}" type="presParOf" srcId="{462CC683-BF09-4226-9F7F-BA53BB36C4D4}" destId="{19B254CA-EF6D-4308-BF5B-5F84F6B053EB}" srcOrd="0" destOrd="0" presId="urn:microsoft.com/office/officeart/2005/8/layout/list1"/>
    <dgm:cxn modelId="{2AA205C5-4F1A-4CF6-8515-35B9A631BC3F}" type="presParOf" srcId="{462CC683-BF09-4226-9F7F-BA53BB36C4D4}" destId="{2D59CA0E-1C5E-4A6F-9D44-40CB19AD265B}" srcOrd="1" destOrd="0" presId="urn:microsoft.com/office/officeart/2005/8/layout/list1"/>
    <dgm:cxn modelId="{63ACA7B1-DB43-4495-951C-505F25F2DBBB}" type="presParOf" srcId="{F1405BA4-D3D6-4331-8D65-2770BFED2D68}" destId="{40740600-1242-4E46-A23D-460AB6F609A5}" srcOrd="5" destOrd="0" presId="urn:microsoft.com/office/officeart/2005/8/layout/list1"/>
    <dgm:cxn modelId="{130F1FA0-D5EE-4743-B125-7D5E8415B7FE}" type="presParOf" srcId="{F1405BA4-D3D6-4331-8D65-2770BFED2D68}" destId="{890D7C61-5981-4E4F-AA48-A1F3976E9653}" srcOrd="6" destOrd="0" presId="urn:microsoft.com/office/officeart/2005/8/layout/list1"/>
    <dgm:cxn modelId="{6B70F279-C528-41C7-B7B6-B4CA42DF129C}" type="presParOf" srcId="{F1405BA4-D3D6-4331-8D65-2770BFED2D68}" destId="{7F615D57-DEAC-492F-BBB1-A9D287EE3431}" srcOrd="7" destOrd="0" presId="urn:microsoft.com/office/officeart/2005/8/layout/list1"/>
    <dgm:cxn modelId="{AA421897-15DF-4863-B27D-12F22E4283AD}" type="presParOf" srcId="{F1405BA4-D3D6-4331-8D65-2770BFED2D68}" destId="{8055505F-CF9E-4C5D-8CD1-0D42E728A846}" srcOrd="8" destOrd="0" presId="urn:microsoft.com/office/officeart/2005/8/layout/list1"/>
    <dgm:cxn modelId="{6FE0C01A-8BA6-4639-9A3E-FAAA1AD6E9FD}" type="presParOf" srcId="{8055505F-CF9E-4C5D-8CD1-0D42E728A846}" destId="{0294290A-03BF-411B-B44A-21FFF9280866}" srcOrd="0" destOrd="0" presId="urn:microsoft.com/office/officeart/2005/8/layout/list1"/>
    <dgm:cxn modelId="{88D90C44-9DCE-44AE-8B25-985EAB60F19C}" type="presParOf" srcId="{8055505F-CF9E-4C5D-8CD1-0D42E728A846}" destId="{06C879DE-DE12-4A83-9774-CEB6F705DD3C}" srcOrd="1" destOrd="0" presId="urn:microsoft.com/office/officeart/2005/8/layout/list1"/>
    <dgm:cxn modelId="{406870AA-9C8F-46F5-A81D-07F6C7A12D62}" type="presParOf" srcId="{F1405BA4-D3D6-4331-8D65-2770BFED2D68}" destId="{525A1A9C-831C-480C-9465-957D49798B2A}" srcOrd="9" destOrd="0" presId="urn:microsoft.com/office/officeart/2005/8/layout/list1"/>
    <dgm:cxn modelId="{7199DAE2-0548-4526-B600-66EA34D5CC45}" type="presParOf" srcId="{F1405BA4-D3D6-4331-8D65-2770BFED2D68}" destId="{CF66ACCE-5E8A-4411-91E3-4FD0BB0A965D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0.xml><?xml version="1.0" encoding="utf-8"?>
<dgm:dataModel xmlns:dgm="http://schemas.openxmlformats.org/drawingml/2006/diagram" xmlns:a="http://schemas.openxmlformats.org/drawingml/2006/main">
  <dgm:ptLst>
    <dgm:pt modelId="{0469F96F-DE1C-4B14-AF0E-9BD6B5D3C89B}" type="doc">
      <dgm:prSet loTypeId="urn:microsoft.com/office/officeart/2005/8/layout/chevron1" loCatId="process" qsTypeId="urn:microsoft.com/office/officeart/2005/8/quickstyle/simple1" qsCatId="simple" csTypeId="urn:microsoft.com/office/officeart/2005/8/colors/accent1_2" csCatId="accent1" phldr="1"/>
      <dgm:spPr/>
    </dgm:pt>
    <dgm:pt modelId="{53BAF4D4-DDBD-47D8-9A6F-6797739A6A73}">
      <dgm:prSet phldrT="[Text]" custT="1"/>
      <dgm:spPr>
        <a:noFill/>
        <a:ln>
          <a:solidFill>
            <a:schemeClr val="tx1"/>
          </a:solidFill>
        </a:ln>
      </dgm:spPr>
      <dgm:t>
        <a:bodyPr/>
        <a:lstStyle/>
        <a:p>
          <a:r>
            <a:rPr lang="fa-IR" sz="2400" b="0" dirty="0" smtClean="0">
              <a:solidFill>
                <a:schemeClr val="tx1"/>
              </a:solidFill>
              <a:effectLst/>
              <a:cs typeface="B Nazanin" pitchFamily="2" charset="-78"/>
            </a:rPr>
            <a:t>مقدمه</a:t>
          </a:r>
          <a:endParaRPr lang="en-US" sz="2400" b="0" dirty="0">
            <a:solidFill>
              <a:schemeClr val="tx1"/>
            </a:solidFill>
            <a:effectLst/>
            <a:cs typeface="B Nazanin" pitchFamily="2" charset="-78"/>
          </a:endParaRPr>
        </a:p>
      </dgm:t>
    </dgm:pt>
    <dgm:pt modelId="{B82D6589-13F3-4D80-BA67-6300C7850961}" type="parTrans" cxnId="{43BFC983-19DD-44F1-A039-2AEA46A421C2}">
      <dgm:prSet/>
      <dgm:spPr/>
      <dgm:t>
        <a:bodyPr/>
        <a:lstStyle/>
        <a:p>
          <a:endParaRPr lang="en-US"/>
        </a:p>
      </dgm:t>
    </dgm:pt>
    <dgm:pt modelId="{57FE275E-F6AC-4179-A11C-AEA032ACE010}" type="sibTrans" cxnId="{43BFC983-19DD-44F1-A039-2AEA46A421C2}">
      <dgm:prSet/>
      <dgm:spPr/>
      <dgm:t>
        <a:bodyPr/>
        <a:lstStyle/>
        <a:p>
          <a:endParaRPr lang="en-US"/>
        </a:p>
      </dgm:t>
    </dgm:pt>
    <dgm:pt modelId="{059630C1-2369-461C-BD79-6F29EB44B31C}">
      <dgm:prSet phldrT="[Text]" custT="1"/>
      <dgm:spPr>
        <a:noFill/>
        <a:ln>
          <a:solidFill>
            <a:schemeClr val="tx1"/>
          </a:solidFill>
        </a:ln>
        <a:effectLst>
          <a:innerShdw blurRad="63500" dist="50800" dir="2700000">
            <a:prstClr val="black">
              <a:alpha val="50000"/>
            </a:prstClr>
          </a:innerShdw>
        </a:effectLst>
      </dgm:spPr>
      <dgm:t>
        <a:bodyPr/>
        <a:lstStyle/>
        <a:p>
          <a:r>
            <a:rPr lang="fa-IR" sz="2400" b="0" dirty="0" smtClean="0">
              <a:solidFill>
                <a:schemeClr val="tx1"/>
              </a:solidFill>
              <a:effectLst/>
              <a:cs typeface="B Nazanin" pitchFamily="2" charset="-78"/>
            </a:rPr>
            <a:t>فرایند</a:t>
          </a:r>
          <a:endParaRPr lang="en-US" sz="2400" b="0" dirty="0">
            <a:solidFill>
              <a:schemeClr val="tx1"/>
            </a:solidFill>
            <a:effectLst/>
            <a:cs typeface="B Nazanin" pitchFamily="2" charset="-78"/>
          </a:endParaRPr>
        </a:p>
      </dgm:t>
    </dgm:pt>
    <dgm:pt modelId="{CBADA1F3-CA7D-4DA1-AEE0-000CD23ABBEE}" type="parTrans" cxnId="{1EB0E57D-60C1-475E-B385-E9915431800A}">
      <dgm:prSet/>
      <dgm:spPr/>
      <dgm:t>
        <a:bodyPr/>
        <a:lstStyle/>
        <a:p>
          <a:endParaRPr lang="en-US"/>
        </a:p>
      </dgm:t>
    </dgm:pt>
    <dgm:pt modelId="{7DD945E5-D106-4BEF-982B-238DB29B11D8}" type="sibTrans" cxnId="{1EB0E57D-60C1-475E-B385-E9915431800A}">
      <dgm:prSet/>
      <dgm:spPr/>
      <dgm:t>
        <a:bodyPr/>
        <a:lstStyle/>
        <a:p>
          <a:endParaRPr lang="en-US"/>
        </a:p>
      </dgm:t>
    </dgm:pt>
    <dgm:pt modelId="{7C6C064A-B20F-44AD-BC3B-2C138142245B}">
      <dgm:prSet phldrT="[Text]" custT="1"/>
      <dgm:spPr>
        <a:noFill/>
        <a:ln>
          <a:solidFill>
            <a:schemeClr val="tx1"/>
          </a:solidFill>
        </a:ln>
      </dgm:spPr>
      <dgm:t>
        <a:bodyPr/>
        <a:lstStyle/>
        <a:p>
          <a:r>
            <a:rPr lang="fa-IR" sz="3200" b="1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Nazanin" pitchFamily="2" charset="-78"/>
            </a:rPr>
            <a:t>افزودنی‌ها</a:t>
          </a:r>
          <a:endParaRPr lang="en-US" sz="3200" b="1" dirty="0">
            <a:solidFill>
              <a:srgbClr val="C00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cs typeface="B Nazanin" pitchFamily="2" charset="-78"/>
          </a:endParaRPr>
        </a:p>
      </dgm:t>
    </dgm:pt>
    <dgm:pt modelId="{DD375B51-EB65-466E-8E44-4D6FA18C98F8}" type="parTrans" cxnId="{F853F103-9765-4833-81D3-6D53FC8B5754}">
      <dgm:prSet/>
      <dgm:spPr/>
      <dgm:t>
        <a:bodyPr/>
        <a:lstStyle/>
        <a:p>
          <a:endParaRPr lang="en-US"/>
        </a:p>
      </dgm:t>
    </dgm:pt>
    <dgm:pt modelId="{6776C095-05BF-480E-B7A7-AD65410B994F}" type="sibTrans" cxnId="{F853F103-9765-4833-81D3-6D53FC8B5754}">
      <dgm:prSet/>
      <dgm:spPr/>
      <dgm:t>
        <a:bodyPr/>
        <a:lstStyle/>
        <a:p>
          <a:endParaRPr lang="en-US"/>
        </a:p>
      </dgm:t>
    </dgm:pt>
    <dgm:pt modelId="{AF4C63F9-6E4A-4931-8B6E-D9AD2C8E49BF}" type="pres">
      <dgm:prSet presAssocID="{0469F96F-DE1C-4B14-AF0E-9BD6B5D3C89B}" presName="Name0" presStyleCnt="0">
        <dgm:presLayoutVars>
          <dgm:dir val="rev"/>
          <dgm:animLvl val="lvl"/>
          <dgm:resizeHandles val="exact"/>
        </dgm:presLayoutVars>
      </dgm:prSet>
      <dgm:spPr/>
    </dgm:pt>
    <dgm:pt modelId="{2A0DEE3F-B89C-495D-B54D-CA76B36020B3}" type="pres">
      <dgm:prSet presAssocID="{53BAF4D4-DDBD-47D8-9A6F-6797739A6A73}" presName="parTxOnly" presStyleLbl="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D52A69D-E167-41CA-B6D5-CEF7EEAAF2C3}" type="pres">
      <dgm:prSet presAssocID="{57FE275E-F6AC-4179-A11C-AEA032ACE010}" presName="parTxOnlySpace" presStyleCnt="0"/>
      <dgm:spPr/>
    </dgm:pt>
    <dgm:pt modelId="{615AC0F5-6DC7-4068-8EE6-2145101BE39F}" type="pres">
      <dgm:prSet presAssocID="{059630C1-2369-461C-BD79-6F29EB44B31C}" presName="parTxOnly" presStyleLbl="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53AA3EC-8807-4A91-A52E-08606CB46985}" type="pres">
      <dgm:prSet presAssocID="{7DD945E5-D106-4BEF-982B-238DB29B11D8}" presName="parTxOnlySpace" presStyleCnt="0"/>
      <dgm:spPr/>
    </dgm:pt>
    <dgm:pt modelId="{E8A1D17B-C43A-47EF-BE40-2837C2904CD5}" type="pres">
      <dgm:prSet presAssocID="{7C6C064A-B20F-44AD-BC3B-2C138142245B}" presName="parTxOnly" presStyleLbl="node1" presStyleIdx="2" presStyleCnt="3" custScaleX="14804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C179F431-A1C4-4F7D-B1FB-AAFC4F8069F0}" type="presOf" srcId="{0469F96F-DE1C-4B14-AF0E-9BD6B5D3C89B}" destId="{AF4C63F9-6E4A-4931-8B6E-D9AD2C8E49BF}" srcOrd="0" destOrd="0" presId="urn:microsoft.com/office/officeart/2005/8/layout/chevron1"/>
    <dgm:cxn modelId="{7AD6138A-29AD-4CF3-9EE2-B9E739ED5C40}" type="presOf" srcId="{059630C1-2369-461C-BD79-6F29EB44B31C}" destId="{615AC0F5-6DC7-4068-8EE6-2145101BE39F}" srcOrd="0" destOrd="0" presId="urn:microsoft.com/office/officeart/2005/8/layout/chevron1"/>
    <dgm:cxn modelId="{F853F103-9765-4833-81D3-6D53FC8B5754}" srcId="{0469F96F-DE1C-4B14-AF0E-9BD6B5D3C89B}" destId="{7C6C064A-B20F-44AD-BC3B-2C138142245B}" srcOrd="2" destOrd="0" parTransId="{DD375B51-EB65-466E-8E44-4D6FA18C98F8}" sibTransId="{6776C095-05BF-480E-B7A7-AD65410B994F}"/>
    <dgm:cxn modelId="{1EB0E57D-60C1-475E-B385-E9915431800A}" srcId="{0469F96F-DE1C-4B14-AF0E-9BD6B5D3C89B}" destId="{059630C1-2369-461C-BD79-6F29EB44B31C}" srcOrd="1" destOrd="0" parTransId="{CBADA1F3-CA7D-4DA1-AEE0-000CD23ABBEE}" sibTransId="{7DD945E5-D106-4BEF-982B-238DB29B11D8}"/>
    <dgm:cxn modelId="{1D407B69-EAB8-4809-891B-3C236648FBF3}" type="presOf" srcId="{53BAF4D4-DDBD-47D8-9A6F-6797739A6A73}" destId="{2A0DEE3F-B89C-495D-B54D-CA76B36020B3}" srcOrd="0" destOrd="0" presId="urn:microsoft.com/office/officeart/2005/8/layout/chevron1"/>
    <dgm:cxn modelId="{43BFC983-19DD-44F1-A039-2AEA46A421C2}" srcId="{0469F96F-DE1C-4B14-AF0E-9BD6B5D3C89B}" destId="{53BAF4D4-DDBD-47D8-9A6F-6797739A6A73}" srcOrd="0" destOrd="0" parTransId="{B82D6589-13F3-4D80-BA67-6300C7850961}" sibTransId="{57FE275E-F6AC-4179-A11C-AEA032ACE010}"/>
    <dgm:cxn modelId="{CF9CBBA9-1B06-4E0B-B85F-8D0FB8E8EE27}" type="presOf" srcId="{7C6C064A-B20F-44AD-BC3B-2C138142245B}" destId="{E8A1D17B-C43A-47EF-BE40-2837C2904CD5}" srcOrd="0" destOrd="0" presId="urn:microsoft.com/office/officeart/2005/8/layout/chevron1"/>
    <dgm:cxn modelId="{0FA31635-0DA8-41CB-A58F-C72DEC1CCD75}" type="presParOf" srcId="{AF4C63F9-6E4A-4931-8B6E-D9AD2C8E49BF}" destId="{2A0DEE3F-B89C-495D-B54D-CA76B36020B3}" srcOrd="0" destOrd="0" presId="urn:microsoft.com/office/officeart/2005/8/layout/chevron1"/>
    <dgm:cxn modelId="{92FA283E-08BE-4081-92B2-3F76F7AEFF62}" type="presParOf" srcId="{AF4C63F9-6E4A-4931-8B6E-D9AD2C8E49BF}" destId="{0D52A69D-E167-41CA-B6D5-CEF7EEAAF2C3}" srcOrd="1" destOrd="0" presId="urn:microsoft.com/office/officeart/2005/8/layout/chevron1"/>
    <dgm:cxn modelId="{436276E2-4607-4446-939E-EFA8BD8C8178}" type="presParOf" srcId="{AF4C63F9-6E4A-4931-8B6E-D9AD2C8E49BF}" destId="{615AC0F5-6DC7-4068-8EE6-2145101BE39F}" srcOrd="2" destOrd="0" presId="urn:microsoft.com/office/officeart/2005/8/layout/chevron1"/>
    <dgm:cxn modelId="{A89959C0-58FB-4657-9A1F-5560F18BAF23}" type="presParOf" srcId="{AF4C63F9-6E4A-4931-8B6E-D9AD2C8E49BF}" destId="{353AA3EC-8807-4A91-A52E-08606CB46985}" srcOrd="3" destOrd="0" presId="urn:microsoft.com/office/officeart/2005/8/layout/chevron1"/>
    <dgm:cxn modelId="{F2A5B4E7-B6FA-4496-BF77-89C1F0EC909C}" type="presParOf" srcId="{AF4C63F9-6E4A-4931-8B6E-D9AD2C8E49BF}" destId="{E8A1D17B-C43A-47EF-BE40-2837C2904CD5}" srcOrd="4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1.xml><?xml version="1.0" encoding="utf-8"?>
<dgm:dataModel xmlns:dgm="http://schemas.openxmlformats.org/drawingml/2006/diagram" xmlns:a="http://schemas.openxmlformats.org/drawingml/2006/main">
  <dgm:ptLst>
    <dgm:pt modelId="{0469F96F-DE1C-4B14-AF0E-9BD6B5D3C89B}" type="doc">
      <dgm:prSet loTypeId="urn:microsoft.com/office/officeart/2005/8/layout/chevron1" loCatId="process" qsTypeId="urn:microsoft.com/office/officeart/2005/8/quickstyle/simple1" qsCatId="simple" csTypeId="urn:microsoft.com/office/officeart/2005/8/colors/accent1_2" csCatId="accent1" phldr="1"/>
      <dgm:spPr/>
    </dgm:pt>
    <dgm:pt modelId="{53BAF4D4-DDBD-47D8-9A6F-6797739A6A73}">
      <dgm:prSet phldrT="[Text]" custT="1"/>
      <dgm:spPr>
        <a:noFill/>
        <a:ln>
          <a:solidFill>
            <a:schemeClr val="tx1"/>
          </a:solidFill>
        </a:ln>
      </dgm:spPr>
      <dgm:t>
        <a:bodyPr/>
        <a:lstStyle/>
        <a:p>
          <a:r>
            <a:rPr lang="fa-IR" sz="2400" b="0" dirty="0" smtClean="0">
              <a:solidFill>
                <a:schemeClr val="tx1"/>
              </a:solidFill>
              <a:effectLst/>
              <a:cs typeface="B Nazanin" pitchFamily="2" charset="-78"/>
            </a:rPr>
            <a:t>مقدمه</a:t>
          </a:r>
          <a:endParaRPr lang="en-US" sz="2400" b="0" dirty="0">
            <a:solidFill>
              <a:schemeClr val="tx1"/>
            </a:solidFill>
            <a:effectLst/>
            <a:cs typeface="B Nazanin" pitchFamily="2" charset="-78"/>
          </a:endParaRPr>
        </a:p>
      </dgm:t>
    </dgm:pt>
    <dgm:pt modelId="{B82D6589-13F3-4D80-BA67-6300C7850961}" type="parTrans" cxnId="{43BFC983-19DD-44F1-A039-2AEA46A421C2}">
      <dgm:prSet/>
      <dgm:spPr/>
      <dgm:t>
        <a:bodyPr/>
        <a:lstStyle/>
        <a:p>
          <a:endParaRPr lang="en-US"/>
        </a:p>
      </dgm:t>
    </dgm:pt>
    <dgm:pt modelId="{57FE275E-F6AC-4179-A11C-AEA032ACE010}" type="sibTrans" cxnId="{43BFC983-19DD-44F1-A039-2AEA46A421C2}">
      <dgm:prSet/>
      <dgm:spPr/>
      <dgm:t>
        <a:bodyPr/>
        <a:lstStyle/>
        <a:p>
          <a:endParaRPr lang="en-US"/>
        </a:p>
      </dgm:t>
    </dgm:pt>
    <dgm:pt modelId="{059630C1-2369-461C-BD79-6F29EB44B31C}">
      <dgm:prSet phldrT="[Text]" custT="1"/>
      <dgm:spPr>
        <a:noFill/>
        <a:ln>
          <a:solidFill>
            <a:schemeClr val="tx1"/>
          </a:solidFill>
        </a:ln>
        <a:effectLst>
          <a:innerShdw blurRad="63500" dist="50800" dir="2700000">
            <a:prstClr val="black">
              <a:alpha val="50000"/>
            </a:prstClr>
          </a:innerShdw>
        </a:effectLst>
      </dgm:spPr>
      <dgm:t>
        <a:bodyPr/>
        <a:lstStyle/>
        <a:p>
          <a:r>
            <a:rPr lang="fa-IR" sz="2400" b="0" dirty="0" smtClean="0">
              <a:solidFill>
                <a:schemeClr val="tx1"/>
              </a:solidFill>
              <a:effectLst/>
              <a:cs typeface="B Nazanin" pitchFamily="2" charset="-78"/>
            </a:rPr>
            <a:t>فرایند</a:t>
          </a:r>
          <a:endParaRPr lang="en-US" sz="2400" b="0" dirty="0">
            <a:solidFill>
              <a:schemeClr val="tx1"/>
            </a:solidFill>
            <a:effectLst/>
            <a:cs typeface="B Nazanin" pitchFamily="2" charset="-78"/>
          </a:endParaRPr>
        </a:p>
      </dgm:t>
    </dgm:pt>
    <dgm:pt modelId="{CBADA1F3-CA7D-4DA1-AEE0-000CD23ABBEE}" type="parTrans" cxnId="{1EB0E57D-60C1-475E-B385-E9915431800A}">
      <dgm:prSet/>
      <dgm:spPr/>
      <dgm:t>
        <a:bodyPr/>
        <a:lstStyle/>
        <a:p>
          <a:endParaRPr lang="en-US"/>
        </a:p>
      </dgm:t>
    </dgm:pt>
    <dgm:pt modelId="{7DD945E5-D106-4BEF-982B-238DB29B11D8}" type="sibTrans" cxnId="{1EB0E57D-60C1-475E-B385-E9915431800A}">
      <dgm:prSet/>
      <dgm:spPr/>
      <dgm:t>
        <a:bodyPr/>
        <a:lstStyle/>
        <a:p>
          <a:endParaRPr lang="en-US"/>
        </a:p>
      </dgm:t>
    </dgm:pt>
    <dgm:pt modelId="{7C6C064A-B20F-44AD-BC3B-2C138142245B}">
      <dgm:prSet phldrT="[Text]" custT="1"/>
      <dgm:spPr>
        <a:noFill/>
        <a:ln>
          <a:solidFill>
            <a:schemeClr val="tx1"/>
          </a:solidFill>
        </a:ln>
      </dgm:spPr>
      <dgm:t>
        <a:bodyPr/>
        <a:lstStyle/>
        <a:p>
          <a:r>
            <a:rPr lang="fa-IR" sz="3200" b="1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Nazanin" pitchFamily="2" charset="-78"/>
            </a:rPr>
            <a:t>افزودنی‌ها</a:t>
          </a:r>
          <a:endParaRPr lang="en-US" sz="3200" b="1" dirty="0">
            <a:solidFill>
              <a:srgbClr val="C00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cs typeface="B Nazanin" pitchFamily="2" charset="-78"/>
          </a:endParaRPr>
        </a:p>
      </dgm:t>
    </dgm:pt>
    <dgm:pt modelId="{DD375B51-EB65-466E-8E44-4D6FA18C98F8}" type="parTrans" cxnId="{F853F103-9765-4833-81D3-6D53FC8B5754}">
      <dgm:prSet/>
      <dgm:spPr/>
      <dgm:t>
        <a:bodyPr/>
        <a:lstStyle/>
        <a:p>
          <a:endParaRPr lang="en-US"/>
        </a:p>
      </dgm:t>
    </dgm:pt>
    <dgm:pt modelId="{6776C095-05BF-480E-B7A7-AD65410B994F}" type="sibTrans" cxnId="{F853F103-9765-4833-81D3-6D53FC8B5754}">
      <dgm:prSet/>
      <dgm:spPr/>
      <dgm:t>
        <a:bodyPr/>
        <a:lstStyle/>
        <a:p>
          <a:endParaRPr lang="en-US"/>
        </a:p>
      </dgm:t>
    </dgm:pt>
    <dgm:pt modelId="{AF4C63F9-6E4A-4931-8B6E-D9AD2C8E49BF}" type="pres">
      <dgm:prSet presAssocID="{0469F96F-DE1C-4B14-AF0E-9BD6B5D3C89B}" presName="Name0" presStyleCnt="0">
        <dgm:presLayoutVars>
          <dgm:dir val="rev"/>
          <dgm:animLvl val="lvl"/>
          <dgm:resizeHandles val="exact"/>
        </dgm:presLayoutVars>
      </dgm:prSet>
      <dgm:spPr/>
    </dgm:pt>
    <dgm:pt modelId="{2A0DEE3F-B89C-495D-B54D-CA76B36020B3}" type="pres">
      <dgm:prSet presAssocID="{53BAF4D4-DDBD-47D8-9A6F-6797739A6A73}" presName="parTxOnly" presStyleLbl="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D52A69D-E167-41CA-B6D5-CEF7EEAAF2C3}" type="pres">
      <dgm:prSet presAssocID="{57FE275E-F6AC-4179-A11C-AEA032ACE010}" presName="parTxOnlySpace" presStyleCnt="0"/>
      <dgm:spPr/>
    </dgm:pt>
    <dgm:pt modelId="{615AC0F5-6DC7-4068-8EE6-2145101BE39F}" type="pres">
      <dgm:prSet presAssocID="{059630C1-2369-461C-BD79-6F29EB44B31C}" presName="parTxOnly" presStyleLbl="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53AA3EC-8807-4A91-A52E-08606CB46985}" type="pres">
      <dgm:prSet presAssocID="{7DD945E5-D106-4BEF-982B-238DB29B11D8}" presName="parTxOnlySpace" presStyleCnt="0"/>
      <dgm:spPr/>
    </dgm:pt>
    <dgm:pt modelId="{E8A1D17B-C43A-47EF-BE40-2837C2904CD5}" type="pres">
      <dgm:prSet presAssocID="{7C6C064A-B20F-44AD-BC3B-2C138142245B}" presName="parTxOnly" presStyleLbl="node1" presStyleIdx="2" presStyleCnt="3" custScaleX="14804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C60A1615-EBE8-4554-AAAC-6D06CB035E0E}" type="presOf" srcId="{0469F96F-DE1C-4B14-AF0E-9BD6B5D3C89B}" destId="{AF4C63F9-6E4A-4931-8B6E-D9AD2C8E49BF}" srcOrd="0" destOrd="0" presId="urn:microsoft.com/office/officeart/2005/8/layout/chevron1"/>
    <dgm:cxn modelId="{F853F103-9765-4833-81D3-6D53FC8B5754}" srcId="{0469F96F-DE1C-4B14-AF0E-9BD6B5D3C89B}" destId="{7C6C064A-B20F-44AD-BC3B-2C138142245B}" srcOrd="2" destOrd="0" parTransId="{DD375B51-EB65-466E-8E44-4D6FA18C98F8}" sibTransId="{6776C095-05BF-480E-B7A7-AD65410B994F}"/>
    <dgm:cxn modelId="{8E58E659-C14F-451A-95DA-2C26D2CBA584}" type="presOf" srcId="{7C6C064A-B20F-44AD-BC3B-2C138142245B}" destId="{E8A1D17B-C43A-47EF-BE40-2837C2904CD5}" srcOrd="0" destOrd="0" presId="urn:microsoft.com/office/officeart/2005/8/layout/chevron1"/>
    <dgm:cxn modelId="{1EB0E57D-60C1-475E-B385-E9915431800A}" srcId="{0469F96F-DE1C-4B14-AF0E-9BD6B5D3C89B}" destId="{059630C1-2369-461C-BD79-6F29EB44B31C}" srcOrd="1" destOrd="0" parTransId="{CBADA1F3-CA7D-4DA1-AEE0-000CD23ABBEE}" sibTransId="{7DD945E5-D106-4BEF-982B-238DB29B11D8}"/>
    <dgm:cxn modelId="{01B4F193-CA77-4ACB-A486-7275D4B03EC9}" type="presOf" srcId="{53BAF4D4-DDBD-47D8-9A6F-6797739A6A73}" destId="{2A0DEE3F-B89C-495D-B54D-CA76B36020B3}" srcOrd="0" destOrd="0" presId="urn:microsoft.com/office/officeart/2005/8/layout/chevron1"/>
    <dgm:cxn modelId="{43BFC983-19DD-44F1-A039-2AEA46A421C2}" srcId="{0469F96F-DE1C-4B14-AF0E-9BD6B5D3C89B}" destId="{53BAF4D4-DDBD-47D8-9A6F-6797739A6A73}" srcOrd="0" destOrd="0" parTransId="{B82D6589-13F3-4D80-BA67-6300C7850961}" sibTransId="{57FE275E-F6AC-4179-A11C-AEA032ACE010}"/>
    <dgm:cxn modelId="{80CAEB57-54B3-4E62-95F8-F8455DB0FE22}" type="presOf" srcId="{059630C1-2369-461C-BD79-6F29EB44B31C}" destId="{615AC0F5-6DC7-4068-8EE6-2145101BE39F}" srcOrd="0" destOrd="0" presId="urn:microsoft.com/office/officeart/2005/8/layout/chevron1"/>
    <dgm:cxn modelId="{8841BF36-060A-4C6F-96FA-EA117B6A3ED4}" type="presParOf" srcId="{AF4C63F9-6E4A-4931-8B6E-D9AD2C8E49BF}" destId="{2A0DEE3F-B89C-495D-B54D-CA76B36020B3}" srcOrd="0" destOrd="0" presId="urn:microsoft.com/office/officeart/2005/8/layout/chevron1"/>
    <dgm:cxn modelId="{F5486B6B-9F34-4BB1-BE21-49C18B111542}" type="presParOf" srcId="{AF4C63F9-6E4A-4931-8B6E-D9AD2C8E49BF}" destId="{0D52A69D-E167-41CA-B6D5-CEF7EEAAF2C3}" srcOrd="1" destOrd="0" presId="urn:microsoft.com/office/officeart/2005/8/layout/chevron1"/>
    <dgm:cxn modelId="{464BB2E1-E407-4F90-AEB3-5E2447EB6037}" type="presParOf" srcId="{AF4C63F9-6E4A-4931-8B6E-D9AD2C8E49BF}" destId="{615AC0F5-6DC7-4068-8EE6-2145101BE39F}" srcOrd="2" destOrd="0" presId="urn:microsoft.com/office/officeart/2005/8/layout/chevron1"/>
    <dgm:cxn modelId="{EF281CD8-B925-4383-AD35-BF7950EA83DD}" type="presParOf" srcId="{AF4C63F9-6E4A-4931-8B6E-D9AD2C8E49BF}" destId="{353AA3EC-8807-4A91-A52E-08606CB46985}" srcOrd="3" destOrd="0" presId="urn:microsoft.com/office/officeart/2005/8/layout/chevron1"/>
    <dgm:cxn modelId="{65F2DDBA-3226-4C6A-95FE-E2FEC0DF6129}" type="presParOf" srcId="{AF4C63F9-6E4A-4931-8B6E-D9AD2C8E49BF}" destId="{E8A1D17B-C43A-47EF-BE40-2837C2904CD5}" srcOrd="4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2.xml><?xml version="1.0" encoding="utf-8"?>
<dgm:dataModel xmlns:dgm="http://schemas.openxmlformats.org/drawingml/2006/diagram" xmlns:a="http://schemas.openxmlformats.org/drawingml/2006/main">
  <dgm:ptLst>
    <dgm:pt modelId="{0469F96F-DE1C-4B14-AF0E-9BD6B5D3C89B}" type="doc">
      <dgm:prSet loTypeId="urn:microsoft.com/office/officeart/2005/8/layout/chevron1" loCatId="process" qsTypeId="urn:microsoft.com/office/officeart/2005/8/quickstyle/simple1" qsCatId="simple" csTypeId="urn:microsoft.com/office/officeart/2005/8/colors/accent1_2" csCatId="accent1" phldr="1"/>
      <dgm:spPr/>
    </dgm:pt>
    <dgm:pt modelId="{53BAF4D4-DDBD-47D8-9A6F-6797739A6A73}">
      <dgm:prSet phldrT="[Text]" custT="1"/>
      <dgm:spPr>
        <a:noFill/>
        <a:ln>
          <a:solidFill>
            <a:schemeClr val="tx1"/>
          </a:solidFill>
        </a:ln>
      </dgm:spPr>
      <dgm:t>
        <a:bodyPr/>
        <a:lstStyle/>
        <a:p>
          <a:r>
            <a:rPr lang="fa-IR" sz="2400" b="0" dirty="0" smtClean="0">
              <a:solidFill>
                <a:schemeClr val="tx1"/>
              </a:solidFill>
              <a:effectLst/>
              <a:cs typeface="B Nazanin" pitchFamily="2" charset="-78"/>
            </a:rPr>
            <a:t>مقدمه</a:t>
          </a:r>
          <a:endParaRPr lang="en-US" sz="2400" b="0" dirty="0">
            <a:solidFill>
              <a:schemeClr val="tx1"/>
            </a:solidFill>
            <a:effectLst/>
            <a:cs typeface="B Nazanin" pitchFamily="2" charset="-78"/>
          </a:endParaRPr>
        </a:p>
      </dgm:t>
    </dgm:pt>
    <dgm:pt modelId="{B82D6589-13F3-4D80-BA67-6300C7850961}" type="parTrans" cxnId="{43BFC983-19DD-44F1-A039-2AEA46A421C2}">
      <dgm:prSet/>
      <dgm:spPr/>
      <dgm:t>
        <a:bodyPr/>
        <a:lstStyle/>
        <a:p>
          <a:endParaRPr lang="en-US"/>
        </a:p>
      </dgm:t>
    </dgm:pt>
    <dgm:pt modelId="{57FE275E-F6AC-4179-A11C-AEA032ACE010}" type="sibTrans" cxnId="{43BFC983-19DD-44F1-A039-2AEA46A421C2}">
      <dgm:prSet/>
      <dgm:spPr/>
      <dgm:t>
        <a:bodyPr/>
        <a:lstStyle/>
        <a:p>
          <a:endParaRPr lang="en-US"/>
        </a:p>
      </dgm:t>
    </dgm:pt>
    <dgm:pt modelId="{059630C1-2369-461C-BD79-6F29EB44B31C}">
      <dgm:prSet phldrT="[Text]" custT="1"/>
      <dgm:spPr>
        <a:noFill/>
        <a:ln>
          <a:solidFill>
            <a:schemeClr val="tx1"/>
          </a:solidFill>
        </a:ln>
        <a:effectLst>
          <a:innerShdw blurRad="63500" dist="50800" dir="2700000">
            <a:prstClr val="black">
              <a:alpha val="50000"/>
            </a:prstClr>
          </a:innerShdw>
        </a:effectLst>
      </dgm:spPr>
      <dgm:t>
        <a:bodyPr/>
        <a:lstStyle/>
        <a:p>
          <a:r>
            <a:rPr lang="fa-IR" sz="2400" b="0" dirty="0" smtClean="0">
              <a:solidFill>
                <a:schemeClr val="tx1"/>
              </a:solidFill>
              <a:effectLst/>
              <a:cs typeface="B Nazanin" pitchFamily="2" charset="-78"/>
            </a:rPr>
            <a:t>فرایند</a:t>
          </a:r>
          <a:endParaRPr lang="en-US" sz="2400" b="0" dirty="0">
            <a:solidFill>
              <a:schemeClr val="tx1"/>
            </a:solidFill>
            <a:effectLst/>
            <a:cs typeface="B Nazanin" pitchFamily="2" charset="-78"/>
          </a:endParaRPr>
        </a:p>
      </dgm:t>
    </dgm:pt>
    <dgm:pt modelId="{CBADA1F3-CA7D-4DA1-AEE0-000CD23ABBEE}" type="parTrans" cxnId="{1EB0E57D-60C1-475E-B385-E9915431800A}">
      <dgm:prSet/>
      <dgm:spPr/>
      <dgm:t>
        <a:bodyPr/>
        <a:lstStyle/>
        <a:p>
          <a:endParaRPr lang="en-US"/>
        </a:p>
      </dgm:t>
    </dgm:pt>
    <dgm:pt modelId="{7DD945E5-D106-4BEF-982B-238DB29B11D8}" type="sibTrans" cxnId="{1EB0E57D-60C1-475E-B385-E9915431800A}">
      <dgm:prSet/>
      <dgm:spPr/>
      <dgm:t>
        <a:bodyPr/>
        <a:lstStyle/>
        <a:p>
          <a:endParaRPr lang="en-US"/>
        </a:p>
      </dgm:t>
    </dgm:pt>
    <dgm:pt modelId="{7C6C064A-B20F-44AD-BC3B-2C138142245B}">
      <dgm:prSet phldrT="[Text]" custT="1"/>
      <dgm:spPr>
        <a:noFill/>
        <a:ln>
          <a:solidFill>
            <a:schemeClr val="tx1"/>
          </a:solidFill>
        </a:ln>
      </dgm:spPr>
      <dgm:t>
        <a:bodyPr/>
        <a:lstStyle/>
        <a:p>
          <a:r>
            <a:rPr lang="fa-IR" sz="3200" b="1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Nazanin" pitchFamily="2" charset="-78"/>
            </a:rPr>
            <a:t>افزودنی‌ها</a:t>
          </a:r>
          <a:endParaRPr lang="en-US" sz="3200" b="1" dirty="0">
            <a:solidFill>
              <a:srgbClr val="C00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cs typeface="B Nazanin" pitchFamily="2" charset="-78"/>
          </a:endParaRPr>
        </a:p>
      </dgm:t>
    </dgm:pt>
    <dgm:pt modelId="{DD375B51-EB65-466E-8E44-4D6FA18C98F8}" type="parTrans" cxnId="{F853F103-9765-4833-81D3-6D53FC8B5754}">
      <dgm:prSet/>
      <dgm:spPr/>
      <dgm:t>
        <a:bodyPr/>
        <a:lstStyle/>
        <a:p>
          <a:endParaRPr lang="en-US"/>
        </a:p>
      </dgm:t>
    </dgm:pt>
    <dgm:pt modelId="{6776C095-05BF-480E-B7A7-AD65410B994F}" type="sibTrans" cxnId="{F853F103-9765-4833-81D3-6D53FC8B5754}">
      <dgm:prSet/>
      <dgm:spPr/>
      <dgm:t>
        <a:bodyPr/>
        <a:lstStyle/>
        <a:p>
          <a:endParaRPr lang="en-US"/>
        </a:p>
      </dgm:t>
    </dgm:pt>
    <dgm:pt modelId="{AF4C63F9-6E4A-4931-8B6E-D9AD2C8E49BF}" type="pres">
      <dgm:prSet presAssocID="{0469F96F-DE1C-4B14-AF0E-9BD6B5D3C89B}" presName="Name0" presStyleCnt="0">
        <dgm:presLayoutVars>
          <dgm:dir val="rev"/>
          <dgm:animLvl val="lvl"/>
          <dgm:resizeHandles val="exact"/>
        </dgm:presLayoutVars>
      </dgm:prSet>
      <dgm:spPr/>
    </dgm:pt>
    <dgm:pt modelId="{2A0DEE3F-B89C-495D-B54D-CA76B36020B3}" type="pres">
      <dgm:prSet presAssocID="{53BAF4D4-DDBD-47D8-9A6F-6797739A6A73}" presName="parTxOnly" presStyleLbl="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D52A69D-E167-41CA-B6D5-CEF7EEAAF2C3}" type="pres">
      <dgm:prSet presAssocID="{57FE275E-F6AC-4179-A11C-AEA032ACE010}" presName="parTxOnlySpace" presStyleCnt="0"/>
      <dgm:spPr/>
    </dgm:pt>
    <dgm:pt modelId="{615AC0F5-6DC7-4068-8EE6-2145101BE39F}" type="pres">
      <dgm:prSet presAssocID="{059630C1-2369-461C-BD79-6F29EB44B31C}" presName="parTxOnly" presStyleLbl="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53AA3EC-8807-4A91-A52E-08606CB46985}" type="pres">
      <dgm:prSet presAssocID="{7DD945E5-D106-4BEF-982B-238DB29B11D8}" presName="parTxOnlySpace" presStyleCnt="0"/>
      <dgm:spPr/>
    </dgm:pt>
    <dgm:pt modelId="{E8A1D17B-C43A-47EF-BE40-2837C2904CD5}" type="pres">
      <dgm:prSet presAssocID="{7C6C064A-B20F-44AD-BC3B-2C138142245B}" presName="parTxOnly" presStyleLbl="node1" presStyleIdx="2" presStyleCnt="3" custScaleX="14804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F853F103-9765-4833-81D3-6D53FC8B5754}" srcId="{0469F96F-DE1C-4B14-AF0E-9BD6B5D3C89B}" destId="{7C6C064A-B20F-44AD-BC3B-2C138142245B}" srcOrd="2" destOrd="0" parTransId="{DD375B51-EB65-466E-8E44-4D6FA18C98F8}" sibTransId="{6776C095-05BF-480E-B7A7-AD65410B994F}"/>
    <dgm:cxn modelId="{1EB0E57D-60C1-475E-B385-E9915431800A}" srcId="{0469F96F-DE1C-4B14-AF0E-9BD6B5D3C89B}" destId="{059630C1-2369-461C-BD79-6F29EB44B31C}" srcOrd="1" destOrd="0" parTransId="{CBADA1F3-CA7D-4DA1-AEE0-000CD23ABBEE}" sibTransId="{7DD945E5-D106-4BEF-982B-238DB29B11D8}"/>
    <dgm:cxn modelId="{5529EE9A-7AD9-45BF-8A8D-F4DD9482F56A}" type="presOf" srcId="{059630C1-2369-461C-BD79-6F29EB44B31C}" destId="{615AC0F5-6DC7-4068-8EE6-2145101BE39F}" srcOrd="0" destOrd="0" presId="urn:microsoft.com/office/officeart/2005/8/layout/chevron1"/>
    <dgm:cxn modelId="{199C56F3-DD75-4F09-855B-FFB804F88CDF}" type="presOf" srcId="{0469F96F-DE1C-4B14-AF0E-9BD6B5D3C89B}" destId="{AF4C63F9-6E4A-4931-8B6E-D9AD2C8E49BF}" srcOrd="0" destOrd="0" presId="urn:microsoft.com/office/officeart/2005/8/layout/chevron1"/>
    <dgm:cxn modelId="{DBC3EEF5-CE5F-42EF-9E10-5005D37215B8}" type="presOf" srcId="{7C6C064A-B20F-44AD-BC3B-2C138142245B}" destId="{E8A1D17B-C43A-47EF-BE40-2837C2904CD5}" srcOrd="0" destOrd="0" presId="urn:microsoft.com/office/officeart/2005/8/layout/chevron1"/>
    <dgm:cxn modelId="{43BFC983-19DD-44F1-A039-2AEA46A421C2}" srcId="{0469F96F-DE1C-4B14-AF0E-9BD6B5D3C89B}" destId="{53BAF4D4-DDBD-47D8-9A6F-6797739A6A73}" srcOrd="0" destOrd="0" parTransId="{B82D6589-13F3-4D80-BA67-6300C7850961}" sibTransId="{57FE275E-F6AC-4179-A11C-AEA032ACE010}"/>
    <dgm:cxn modelId="{5AA7C2F1-66FD-4E2B-AA21-F75D3C03284F}" type="presOf" srcId="{53BAF4D4-DDBD-47D8-9A6F-6797739A6A73}" destId="{2A0DEE3F-B89C-495D-B54D-CA76B36020B3}" srcOrd="0" destOrd="0" presId="urn:microsoft.com/office/officeart/2005/8/layout/chevron1"/>
    <dgm:cxn modelId="{EB07D543-1761-4E6E-B1F7-B3DC7B792E3A}" type="presParOf" srcId="{AF4C63F9-6E4A-4931-8B6E-D9AD2C8E49BF}" destId="{2A0DEE3F-B89C-495D-B54D-CA76B36020B3}" srcOrd="0" destOrd="0" presId="urn:microsoft.com/office/officeart/2005/8/layout/chevron1"/>
    <dgm:cxn modelId="{65CB8675-28A6-4F49-A7FF-91DB1AF14573}" type="presParOf" srcId="{AF4C63F9-6E4A-4931-8B6E-D9AD2C8E49BF}" destId="{0D52A69D-E167-41CA-B6D5-CEF7EEAAF2C3}" srcOrd="1" destOrd="0" presId="urn:microsoft.com/office/officeart/2005/8/layout/chevron1"/>
    <dgm:cxn modelId="{434AC086-66D5-41D4-87AA-D9FCB519CE3C}" type="presParOf" srcId="{AF4C63F9-6E4A-4931-8B6E-D9AD2C8E49BF}" destId="{615AC0F5-6DC7-4068-8EE6-2145101BE39F}" srcOrd="2" destOrd="0" presId="urn:microsoft.com/office/officeart/2005/8/layout/chevron1"/>
    <dgm:cxn modelId="{FBA9679A-3D15-48A6-B352-230367B535BB}" type="presParOf" srcId="{AF4C63F9-6E4A-4931-8B6E-D9AD2C8E49BF}" destId="{353AA3EC-8807-4A91-A52E-08606CB46985}" srcOrd="3" destOrd="0" presId="urn:microsoft.com/office/officeart/2005/8/layout/chevron1"/>
    <dgm:cxn modelId="{43B5E41C-D25E-4BAB-BE91-497786255BD5}" type="presParOf" srcId="{AF4C63F9-6E4A-4931-8B6E-D9AD2C8E49BF}" destId="{E8A1D17B-C43A-47EF-BE40-2837C2904CD5}" srcOrd="4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3.xml><?xml version="1.0" encoding="utf-8"?>
<dgm:dataModel xmlns:dgm="http://schemas.openxmlformats.org/drawingml/2006/diagram" xmlns:a="http://schemas.openxmlformats.org/drawingml/2006/main">
  <dgm:ptLst>
    <dgm:pt modelId="{0469F96F-DE1C-4B14-AF0E-9BD6B5D3C89B}" type="doc">
      <dgm:prSet loTypeId="urn:microsoft.com/office/officeart/2005/8/layout/chevron1" loCatId="process" qsTypeId="urn:microsoft.com/office/officeart/2005/8/quickstyle/simple1" qsCatId="simple" csTypeId="urn:microsoft.com/office/officeart/2005/8/colors/accent1_2" csCatId="accent1" phldr="1"/>
      <dgm:spPr/>
    </dgm:pt>
    <dgm:pt modelId="{53BAF4D4-DDBD-47D8-9A6F-6797739A6A73}">
      <dgm:prSet phldrT="[Text]" custT="1"/>
      <dgm:spPr>
        <a:noFill/>
        <a:ln>
          <a:solidFill>
            <a:schemeClr val="tx1"/>
          </a:solidFill>
        </a:ln>
      </dgm:spPr>
      <dgm:t>
        <a:bodyPr/>
        <a:lstStyle/>
        <a:p>
          <a:r>
            <a:rPr lang="fa-IR" sz="2400" b="0" dirty="0" smtClean="0">
              <a:solidFill>
                <a:schemeClr val="tx1"/>
              </a:solidFill>
              <a:effectLst/>
              <a:cs typeface="B Nazanin" pitchFamily="2" charset="-78"/>
            </a:rPr>
            <a:t>مقدمه</a:t>
          </a:r>
          <a:endParaRPr lang="en-US" sz="2400" b="0" dirty="0">
            <a:solidFill>
              <a:schemeClr val="tx1"/>
            </a:solidFill>
            <a:effectLst/>
            <a:cs typeface="B Nazanin" pitchFamily="2" charset="-78"/>
          </a:endParaRPr>
        </a:p>
      </dgm:t>
    </dgm:pt>
    <dgm:pt modelId="{B82D6589-13F3-4D80-BA67-6300C7850961}" type="parTrans" cxnId="{43BFC983-19DD-44F1-A039-2AEA46A421C2}">
      <dgm:prSet/>
      <dgm:spPr/>
      <dgm:t>
        <a:bodyPr/>
        <a:lstStyle/>
        <a:p>
          <a:endParaRPr lang="en-US"/>
        </a:p>
      </dgm:t>
    </dgm:pt>
    <dgm:pt modelId="{57FE275E-F6AC-4179-A11C-AEA032ACE010}" type="sibTrans" cxnId="{43BFC983-19DD-44F1-A039-2AEA46A421C2}">
      <dgm:prSet/>
      <dgm:spPr/>
      <dgm:t>
        <a:bodyPr/>
        <a:lstStyle/>
        <a:p>
          <a:endParaRPr lang="en-US"/>
        </a:p>
      </dgm:t>
    </dgm:pt>
    <dgm:pt modelId="{059630C1-2369-461C-BD79-6F29EB44B31C}">
      <dgm:prSet phldrT="[Text]" custT="1"/>
      <dgm:spPr>
        <a:noFill/>
        <a:ln>
          <a:solidFill>
            <a:schemeClr val="tx1"/>
          </a:solidFill>
        </a:ln>
        <a:effectLst>
          <a:innerShdw blurRad="63500" dist="50800" dir="2700000">
            <a:prstClr val="black">
              <a:alpha val="50000"/>
            </a:prstClr>
          </a:innerShdw>
        </a:effectLst>
      </dgm:spPr>
      <dgm:t>
        <a:bodyPr/>
        <a:lstStyle/>
        <a:p>
          <a:r>
            <a:rPr lang="fa-IR" sz="2400" b="0" dirty="0" smtClean="0">
              <a:solidFill>
                <a:schemeClr val="tx1"/>
              </a:solidFill>
              <a:effectLst/>
              <a:cs typeface="B Nazanin" pitchFamily="2" charset="-78"/>
            </a:rPr>
            <a:t>فرایند</a:t>
          </a:r>
          <a:endParaRPr lang="en-US" sz="2400" b="0" dirty="0">
            <a:solidFill>
              <a:schemeClr val="tx1"/>
            </a:solidFill>
            <a:effectLst/>
            <a:cs typeface="B Nazanin" pitchFamily="2" charset="-78"/>
          </a:endParaRPr>
        </a:p>
      </dgm:t>
    </dgm:pt>
    <dgm:pt modelId="{CBADA1F3-CA7D-4DA1-AEE0-000CD23ABBEE}" type="parTrans" cxnId="{1EB0E57D-60C1-475E-B385-E9915431800A}">
      <dgm:prSet/>
      <dgm:spPr/>
      <dgm:t>
        <a:bodyPr/>
        <a:lstStyle/>
        <a:p>
          <a:endParaRPr lang="en-US"/>
        </a:p>
      </dgm:t>
    </dgm:pt>
    <dgm:pt modelId="{7DD945E5-D106-4BEF-982B-238DB29B11D8}" type="sibTrans" cxnId="{1EB0E57D-60C1-475E-B385-E9915431800A}">
      <dgm:prSet/>
      <dgm:spPr/>
      <dgm:t>
        <a:bodyPr/>
        <a:lstStyle/>
        <a:p>
          <a:endParaRPr lang="en-US"/>
        </a:p>
      </dgm:t>
    </dgm:pt>
    <dgm:pt modelId="{7C6C064A-B20F-44AD-BC3B-2C138142245B}">
      <dgm:prSet phldrT="[Text]" custT="1"/>
      <dgm:spPr>
        <a:noFill/>
        <a:ln>
          <a:solidFill>
            <a:schemeClr val="tx1"/>
          </a:solidFill>
        </a:ln>
      </dgm:spPr>
      <dgm:t>
        <a:bodyPr/>
        <a:lstStyle/>
        <a:p>
          <a:r>
            <a:rPr lang="fa-IR" sz="3200" b="1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Nazanin" pitchFamily="2" charset="-78"/>
            </a:rPr>
            <a:t>افزودنی‌ها</a:t>
          </a:r>
          <a:endParaRPr lang="en-US" sz="3200" b="1" dirty="0">
            <a:solidFill>
              <a:srgbClr val="C00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cs typeface="B Nazanin" pitchFamily="2" charset="-78"/>
          </a:endParaRPr>
        </a:p>
      </dgm:t>
    </dgm:pt>
    <dgm:pt modelId="{DD375B51-EB65-466E-8E44-4D6FA18C98F8}" type="parTrans" cxnId="{F853F103-9765-4833-81D3-6D53FC8B5754}">
      <dgm:prSet/>
      <dgm:spPr/>
      <dgm:t>
        <a:bodyPr/>
        <a:lstStyle/>
        <a:p>
          <a:endParaRPr lang="en-US"/>
        </a:p>
      </dgm:t>
    </dgm:pt>
    <dgm:pt modelId="{6776C095-05BF-480E-B7A7-AD65410B994F}" type="sibTrans" cxnId="{F853F103-9765-4833-81D3-6D53FC8B5754}">
      <dgm:prSet/>
      <dgm:spPr/>
      <dgm:t>
        <a:bodyPr/>
        <a:lstStyle/>
        <a:p>
          <a:endParaRPr lang="en-US"/>
        </a:p>
      </dgm:t>
    </dgm:pt>
    <dgm:pt modelId="{AF4C63F9-6E4A-4931-8B6E-D9AD2C8E49BF}" type="pres">
      <dgm:prSet presAssocID="{0469F96F-DE1C-4B14-AF0E-9BD6B5D3C89B}" presName="Name0" presStyleCnt="0">
        <dgm:presLayoutVars>
          <dgm:dir val="rev"/>
          <dgm:animLvl val="lvl"/>
          <dgm:resizeHandles val="exact"/>
        </dgm:presLayoutVars>
      </dgm:prSet>
      <dgm:spPr/>
    </dgm:pt>
    <dgm:pt modelId="{2A0DEE3F-B89C-495D-B54D-CA76B36020B3}" type="pres">
      <dgm:prSet presAssocID="{53BAF4D4-DDBD-47D8-9A6F-6797739A6A73}" presName="parTxOnly" presStyleLbl="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D52A69D-E167-41CA-B6D5-CEF7EEAAF2C3}" type="pres">
      <dgm:prSet presAssocID="{57FE275E-F6AC-4179-A11C-AEA032ACE010}" presName="parTxOnlySpace" presStyleCnt="0"/>
      <dgm:spPr/>
    </dgm:pt>
    <dgm:pt modelId="{615AC0F5-6DC7-4068-8EE6-2145101BE39F}" type="pres">
      <dgm:prSet presAssocID="{059630C1-2369-461C-BD79-6F29EB44B31C}" presName="parTxOnly" presStyleLbl="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53AA3EC-8807-4A91-A52E-08606CB46985}" type="pres">
      <dgm:prSet presAssocID="{7DD945E5-D106-4BEF-982B-238DB29B11D8}" presName="parTxOnlySpace" presStyleCnt="0"/>
      <dgm:spPr/>
    </dgm:pt>
    <dgm:pt modelId="{E8A1D17B-C43A-47EF-BE40-2837C2904CD5}" type="pres">
      <dgm:prSet presAssocID="{7C6C064A-B20F-44AD-BC3B-2C138142245B}" presName="parTxOnly" presStyleLbl="node1" presStyleIdx="2" presStyleCnt="3" custScaleX="14804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6768A860-4392-4606-A9AD-3F015DAC1F38}" type="presOf" srcId="{0469F96F-DE1C-4B14-AF0E-9BD6B5D3C89B}" destId="{AF4C63F9-6E4A-4931-8B6E-D9AD2C8E49BF}" srcOrd="0" destOrd="0" presId="urn:microsoft.com/office/officeart/2005/8/layout/chevron1"/>
    <dgm:cxn modelId="{F853F103-9765-4833-81D3-6D53FC8B5754}" srcId="{0469F96F-DE1C-4B14-AF0E-9BD6B5D3C89B}" destId="{7C6C064A-B20F-44AD-BC3B-2C138142245B}" srcOrd="2" destOrd="0" parTransId="{DD375B51-EB65-466E-8E44-4D6FA18C98F8}" sibTransId="{6776C095-05BF-480E-B7A7-AD65410B994F}"/>
    <dgm:cxn modelId="{1EB0E57D-60C1-475E-B385-E9915431800A}" srcId="{0469F96F-DE1C-4B14-AF0E-9BD6B5D3C89B}" destId="{059630C1-2369-461C-BD79-6F29EB44B31C}" srcOrd="1" destOrd="0" parTransId="{CBADA1F3-CA7D-4DA1-AEE0-000CD23ABBEE}" sibTransId="{7DD945E5-D106-4BEF-982B-238DB29B11D8}"/>
    <dgm:cxn modelId="{81FE7D1B-8527-4A77-984B-B0455266233F}" type="presOf" srcId="{059630C1-2369-461C-BD79-6F29EB44B31C}" destId="{615AC0F5-6DC7-4068-8EE6-2145101BE39F}" srcOrd="0" destOrd="0" presId="urn:microsoft.com/office/officeart/2005/8/layout/chevron1"/>
    <dgm:cxn modelId="{4BA9BB7B-145D-47BA-B3A6-2DAF42752578}" type="presOf" srcId="{53BAF4D4-DDBD-47D8-9A6F-6797739A6A73}" destId="{2A0DEE3F-B89C-495D-B54D-CA76B36020B3}" srcOrd="0" destOrd="0" presId="urn:microsoft.com/office/officeart/2005/8/layout/chevron1"/>
    <dgm:cxn modelId="{43BFC983-19DD-44F1-A039-2AEA46A421C2}" srcId="{0469F96F-DE1C-4B14-AF0E-9BD6B5D3C89B}" destId="{53BAF4D4-DDBD-47D8-9A6F-6797739A6A73}" srcOrd="0" destOrd="0" parTransId="{B82D6589-13F3-4D80-BA67-6300C7850961}" sibTransId="{57FE275E-F6AC-4179-A11C-AEA032ACE010}"/>
    <dgm:cxn modelId="{00A6F7B9-1DC2-49E0-8DD2-904744433EC4}" type="presOf" srcId="{7C6C064A-B20F-44AD-BC3B-2C138142245B}" destId="{E8A1D17B-C43A-47EF-BE40-2837C2904CD5}" srcOrd="0" destOrd="0" presId="urn:microsoft.com/office/officeart/2005/8/layout/chevron1"/>
    <dgm:cxn modelId="{D9D8B7B7-6199-4552-ADED-50DBD1125CB4}" type="presParOf" srcId="{AF4C63F9-6E4A-4931-8B6E-D9AD2C8E49BF}" destId="{2A0DEE3F-B89C-495D-B54D-CA76B36020B3}" srcOrd="0" destOrd="0" presId="urn:microsoft.com/office/officeart/2005/8/layout/chevron1"/>
    <dgm:cxn modelId="{FFE2534B-B3E9-4D01-8107-90B5F59A0628}" type="presParOf" srcId="{AF4C63F9-6E4A-4931-8B6E-D9AD2C8E49BF}" destId="{0D52A69D-E167-41CA-B6D5-CEF7EEAAF2C3}" srcOrd="1" destOrd="0" presId="urn:microsoft.com/office/officeart/2005/8/layout/chevron1"/>
    <dgm:cxn modelId="{20A45302-ADCB-4A8E-8C5A-B541454A776F}" type="presParOf" srcId="{AF4C63F9-6E4A-4931-8B6E-D9AD2C8E49BF}" destId="{615AC0F5-6DC7-4068-8EE6-2145101BE39F}" srcOrd="2" destOrd="0" presId="urn:microsoft.com/office/officeart/2005/8/layout/chevron1"/>
    <dgm:cxn modelId="{3C819799-FA6B-421D-9C4A-1B7DBD960142}" type="presParOf" srcId="{AF4C63F9-6E4A-4931-8B6E-D9AD2C8E49BF}" destId="{353AA3EC-8807-4A91-A52E-08606CB46985}" srcOrd="3" destOrd="0" presId="urn:microsoft.com/office/officeart/2005/8/layout/chevron1"/>
    <dgm:cxn modelId="{3E6FACF1-6F4D-4B8C-A8C1-3259D3B166B2}" type="presParOf" srcId="{AF4C63F9-6E4A-4931-8B6E-D9AD2C8E49BF}" destId="{E8A1D17B-C43A-47EF-BE40-2837C2904CD5}" srcOrd="4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4.xml><?xml version="1.0" encoding="utf-8"?>
<dgm:dataModel xmlns:dgm="http://schemas.openxmlformats.org/drawingml/2006/diagram" xmlns:a="http://schemas.openxmlformats.org/drawingml/2006/main">
  <dgm:ptLst>
    <dgm:pt modelId="{0469F96F-DE1C-4B14-AF0E-9BD6B5D3C89B}" type="doc">
      <dgm:prSet loTypeId="urn:microsoft.com/office/officeart/2005/8/layout/chevron1" loCatId="process" qsTypeId="urn:microsoft.com/office/officeart/2005/8/quickstyle/simple1" qsCatId="simple" csTypeId="urn:microsoft.com/office/officeart/2005/8/colors/accent1_2" csCatId="accent1" phldr="1"/>
      <dgm:spPr/>
    </dgm:pt>
    <dgm:pt modelId="{53BAF4D4-DDBD-47D8-9A6F-6797739A6A73}">
      <dgm:prSet phldrT="[Text]" custT="1"/>
      <dgm:spPr>
        <a:noFill/>
        <a:ln>
          <a:solidFill>
            <a:schemeClr val="tx1"/>
          </a:solidFill>
        </a:ln>
      </dgm:spPr>
      <dgm:t>
        <a:bodyPr/>
        <a:lstStyle/>
        <a:p>
          <a:r>
            <a:rPr lang="fa-IR" sz="2400" b="0" dirty="0" smtClean="0">
              <a:solidFill>
                <a:schemeClr val="tx1"/>
              </a:solidFill>
              <a:effectLst/>
              <a:cs typeface="B Nazanin" pitchFamily="2" charset="-78"/>
            </a:rPr>
            <a:t>مقدمه</a:t>
          </a:r>
          <a:endParaRPr lang="en-US" sz="2400" b="0" dirty="0">
            <a:solidFill>
              <a:schemeClr val="tx1"/>
            </a:solidFill>
            <a:effectLst/>
            <a:cs typeface="B Nazanin" pitchFamily="2" charset="-78"/>
          </a:endParaRPr>
        </a:p>
      </dgm:t>
    </dgm:pt>
    <dgm:pt modelId="{B82D6589-13F3-4D80-BA67-6300C7850961}" type="parTrans" cxnId="{43BFC983-19DD-44F1-A039-2AEA46A421C2}">
      <dgm:prSet/>
      <dgm:spPr/>
      <dgm:t>
        <a:bodyPr/>
        <a:lstStyle/>
        <a:p>
          <a:endParaRPr lang="en-US"/>
        </a:p>
      </dgm:t>
    </dgm:pt>
    <dgm:pt modelId="{57FE275E-F6AC-4179-A11C-AEA032ACE010}" type="sibTrans" cxnId="{43BFC983-19DD-44F1-A039-2AEA46A421C2}">
      <dgm:prSet/>
      <dgm:spPr/>
      <dgm:t>
        <a:bodyPr/>
        <a:lstStyle/>
        <a:p>
          <a:endParaRPr lang="en-US"/>
        </a:p>
      </dgm:t>
    </dgm:pt>
    <dgm:pt modelId="{059630C1-2369-461C-BD79-6F29EB44B31C}">
      <dgm:prSet phldrT="[Text]" custT="1"/>
      <dgm:spPr>
        <a:noFill/>
        <a:ln>
          <a:solidFill>
            <a:schemeClr val="tx1"/>
          </a:solidFill>
        </a:ln>
        <a:effectLst>
          <a:innerShdw blurRad="63500" dist="50800" dir="2700000">
            <a:prstClr val="black">
              <a:alpha val="50000"/>
            </a:prstClr>
          </a:innerShdw>
        </a:effectLst>
      </dgm:spPr>
      <dgm:t>
        <a:bodyPr/>
        <a:lstStyle/>
        <a:p>
          <a:r>
            <a:rPr lang="fa-IR" sz="2400" b="0" dirty="0" smtClean="0">
              <a:solidFill>
                <a:schemeClr val="tx1"/>
              </a:solidFill>
              <a:effectLst/>
              <a:cs typeface="B Nazanin" pitchFamily="2" charset="-78"/>
            </a:rPr>
            <a:t>فرایند</a:t>
          </a:r>
          <a:endParaRPr lang="en-US" sz="2400" b="0" dirty="0">
            <a:solidFill>
              <a:schemeClr val="tx1"/>
            </a:solidFill>
            <a:effectLst/>
            <a:cs typeface="B Nazanin" pitchFamily="2" charset="-78"/>
          </a:endParaRPr>
        </a:p>
      </dgm:t>
    </dgm:pt>
    <dgm:pt modelId="{CBADA1F3-CA7D-4DA1-AEE0-000CD23ABBEE}" type="parTrans" cxnId="{1EB0E57D-60C1-475E-B385-E9915431800A}">
      <dgm:prSet/>
      <dgm:spPr/>
      <dgm:t>
        <a:bodyPr/>
        <a:lstStyle/>
        <a:p>
          <a:endParaRPr lang="en-US"/>
        </a:p>
      </dgm:t>
    </dgm:pt>
    <dgm:pt modelId="{7DD945E5-D106-4BEF-982B-238DB29B11D8}" type="sibTrans" cxnId="{1EB0E57D-60C1-475E-B385-E9915431800A}">
      <dgm:prSet/>
      <dgm:spPr/>
      <dgm:t>
        <a:bodyPr/>
        <a:lstStyle/>
        <a:p>
          <a:endParaRPr lang="en-US"/>
        </a:p>
      </dgm:t>
    </dgm:pt>
    <dgm:pt modelId="{7C6C064A-B20F-44AD-BC3B-2C138142245B}">
      <dgm:prSet phldrT="[Text]" custT="1"/>
      <dgm:spPr>
        <a:noFill/>
        <a:ln>
          <a:solidFill>
            <a:schemeClr val="tx1"/>
          </a:solidFill>
        </a:ln>
      </dgm:spPr>
      <dgm:t>
        <a:bodyPr/>
        <a:lstStyle/>
        <a:p>
          <a:r>
            <a:rPr lang="fa-IR" sz="3200" b="1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Nazanin" pitchFamily="2" charset="-78"/>
            </a:rPr>
            <a:t>افزودنی‌ها</a:t>
          </a:r>
          <a:endParaRPr lang="en-US" sz="3200" b="1" dirty="0">
            <a:solidFill>
              <a:srgbClr val="C00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cs typeface="B Nazanin" pitchFamily="2" charset="-78"/>
          </a:endParaRPr>
        </a:p>
      </dgm:t>
    </dgm:pt>
    <dgm:pt modelId="{DD375B51-EB65-466E-8E44-4D6FA18C98F8}" type="parTrans" cxnId="{F853F103-9765-4833-81D3-6D53FC8B5754}">
      <dgm:prSet/>
      <dgm:spPr/>
      <dgm:t>
        <a:bodyPr/>
        <a:lstStyle/>
        <a:p>
          <a:endParaRPr lang="en-US"/>
        </a:p>
      </dgm:t>
    </dgm:pt>
    <dgm:pt modelId="{6776C095-05BF-480E-B7A7-AD65410B994F}" type="sibTrans" cxnId="{F853F103-9765-4833-81D3-6D53FC8B5754}">
      <dgm:prSet/>
      <dgm:spPr/>
      <dgm:t>
        <a:bodyPr/>
        <a:lstStyle/>
        <a:p>
          <a:endParaRPr lang="en-US"/>
        </a:p>
      </dgm:t>
    </dgm:pt>
    <dgm:pt modelId="{AF4C63F9-6E4A-4931-8B6E-D9AD2C8E49BF}" type="pres">
      <dgm:prSet presAssocID="{0469F96F-DE1C-4B14-AF0E-9BD6B5D3C89B}" presName="Name0" presStyleCnt="0">
        <dgm:presLayoutVars>
          <dgm:dir val="rev"/>
          <dgm:animLvl val="lvl"/>
          <dgm:resizeHandles val="exact"/>
        </dgm:presLayoutVars>
      </dgm:prSet>
      <dgm:spPr/>
    </dgm:pt>
    <dgm:pt modelId="{2A0DEE3F-B89C-495D-B54D-CA76B36020B3}" type="pres">
      <dgm:prSet presAssocID="{53BAF4D4-DDBD-47D8-9A6F-6797739A6A73}" presName="parTxOnly" presStyleLbl="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D52A69D-E167-41CA-B6D5-CEF7EEAAF2C3}" type="pres">
      <dgm:prSet presAssocID="{57FE275E-F6AC-4179-A11C-AEA032ACE010}" presName="parTxOnlySpace" presStyleCnt="0"/>
      <dgm:spPr/>
    </dgm:pt>
    <dgm:pt modelId="{615AC0F5-6DC7-4068-8EE6-2145101BE39F}" type="pres">
      <dgm:prSet presAssocID="{059630C1-2369-461C-BD79-6F29EB44B31C}" presName="parTxOnly" presStyleLbl="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53AA3EC-8807-4A91-A52E-08606CB46985}" type="pres">
      <dgm:prSet presAssocID="{7DD945E5-D106-4BEF-982B-238DB29B11D8}" presName="parTxOnlySpace" presStyleCnt="0"/>
      <dgm:spPr/>
    </dgm:pt>
    <dgm:pt modelId="{E8A1D17B-C43A-47EF-BE40-2837C2904CD5}" type="pres">
      <dgm:prSet presAssocID="{7C6C064A-B20F-44AD-BC3B-2C138142245B}" presName="parTxOnly" presStyleLbl="node1" presStyleIdx="2" presStyleCnt="3" custScaleX="14804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F853F103-9765-4833-81D3-6D53FC8B5754}" srcId="{0469F96F-DE1C-4B14-AF0E-9BD6B5D3C89B}" destId="{7C6C064A-B20F-44AD-BC3B-2C138142245B}" srcOrd="2" destOrd="0" parTransId="{DD375B51-EB65-466E-8E44-4D6FA18C98F8}" sibTransId="{6776C095-05BF-480E-B7A7-AD65410B994F}"/>
    <dgm:cxn modelId="{B1D423F4-C0C6-401A-AD74-1E8F2B297E32}" type="presOf" srcId="{53BAF4D4-DDBD-47D8-9A6F-6797739A6A73}" destId="{2A0DEE3F-B89C-495D-B54D-CA76B36020B3}" srcOrd="0" destOrd="0" presId="urn:microsoft.com/office/officeart/2005/8/layout/chevron1"/>
    <dgm:cxn modelId="{1EB0E57D-60C1-475E-B385-E9915431800A}" srcId="{0469F96F-DE1C-4B14-AF0E-9BD6B5D3C89B}" destId="{059630C1-2369-461C-BD79-6F29EB44B31C}" srcOrd="1" destOrd="0" parTransId="{CBADA1F3-CA7D-4DA1-AEE0-000CD23ABBEE}" sibTransId="{7DD945E5-D106-4BEF-982B-238DB29B11D8}"/>
    <dgm:cxn modelId="{9C7355B7-4CD8-4626-8BD4-E224657F2467}" type="presOf" srcId="{059630C1-2369-461C-BD79-6F29EB44B31C}" destId="{615AC0F5-6DC7-4068-8EE6-2145101BE39F}" srcOrd="0" destOrd="0" presId="urn:microsoft.com/office/officeart/2005/8/layout/chevron1"/>
    <dgm:cxn modelId="{9D713502-0F51-4A07-B86A-B5AABAB57718}" type="presOf" srcId="{7C6C064A-B20F-44AD-BC3B-2C138142245B}" destId="{E8A1D17B-C43A-47EF-BE40-2837C2904CD5}" srcOrd="0" destOrd="0" presId="urn:microsoft.com/office/officeart/2005/8/layout/chevron1"/>
    <dgm:cxn modelId="{43BFC983-19DD-44F1-A039-2AEA46A421C2}" srcId="{0469F96F-DE1C-4B14-AF0E-9BD6B5D3C89B}" destId="{53BAF4D4-DDBD-47D8-9A6F-6797739A6A73}" srcOrd="0" destOrd="0" parTransId="{B82D6589-13F3-4D80-BA67-6300C7850961}" sibTransId="{57FE275E-F6AC-4179-A11C-AEA032ACE010}"/>
    <dgm:cxn modelId="{3035C38A-8DBE-4AB1-926F-79146597511E}" type="presOf" srcId="{0469F96F-DE1C-4B14-AF0E-9BD6B5D3C89B}" destId="{AF4C63F9-6E4A-4931-8B6E-D9AD2C8E49BF}" srcOrd="0" destOrd="0" presId="urn:microsoft.com/office/officeart/2005/8/layout/chevron1"/>
    <dgm:cxn modelId="{50037AC2-47E8-45B1-B7BD-BE860D4FF8C3}" type="presParOf" srcId="{AF4C63F9-6E4A-4931-8B6E-D9AD2C8E49BF}" destId="{2A0DEE3F-B89C-495D-B54D-CA76B36020B3}" srcOrd="0" destOrd="0" presId="urn:microsoft.com/office/officeart/2005/8/layout/chevron1"/>
    <dgm:cxn modelId="{4D9A5E9B-F6F3-45C9-A006-6D51154E3826}" type="presParOf" srcId="{AF4C63F9-6E4A-4931-8B6E-D9AD2C8E49BF}" destId="{0D52A69D-E167-41CA-B6D5-CEF7EEAAF2C3}" srcOrd="1" destOrd="0" presId="urn:microsoft.com/office/officeart/2005/8/layout/chevron1"/>
    <dgm:cxn modelId="{AF5DE0ED-24A0-49FF-8D42-C6CABB240E85}" type="presParOf" srcId="{AF4C63F9-6E4A-4931-8B6E-D9AD2C8E49BF}" destId="{615AC0F5-6DC7-4068-8EE6-2145101BE39F}" srcOrd="2" destOrd="0" presId="urn:microsoft.com/office/officeart/2005/8/layout/chevron1"/>
    <dgm:cxn modelId="{1BFDDBA2-6695-43E8-A19F-2011642B11B5}" type="presParOf" srcId="{AF4C63F9-6E4A-4931-8B6E-D9AD2C8E49BF}" destId="{353AA3EC-8807-4A91-A52E-08606CB46985}" srcOrd="3" destOrd="0" presId="urn:microsoft.com/office/officeart/2005/8/layout/chevron1"/>
    <dgm:cxn modelId="{83D66D78-CF72-41F5-8CDF-DEB0EF34016F}" type="presParOf" srcId="{AF4C63F9-6E4A-4931-8B6E-D9AD2C8E49BF}" destId="{E8A1D17B-C43A-47EF-BE40-2837C2904CD5}" srcOrd="4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65.xml><?xml version="1.0" encoding="utf-8"?>
<dgm:dataModel xmlns:dgm="http://schemas.openxmlformats.org/drawingml/2006/diagram" xmlns:a="http://schemas.openxmlformats.org/drawingml/2006/main">
  <dgm:ptLst>
    <dgm:pt modelId="{0469F96F-DE1C-4B14-AF0E-9BD6B5D3C89B}" type="doc">
      <dgm:prSet loTypeId="urn:microsoft.com/office/officeart/2005/8/layout/chevron1" loCatId="process" qsTypeId="urn:microsoft.com/office/officeart/2005/8/quickstyle/simple1" qsCatId="simple" csTypeId="urn:microsoft.com/office/officeart/2005/8/colors/accent1_2" csCatId="accent1" phldr="1"/>
      <dgm:spPr/>
    </dgm:pt>
    <dgm:pt modelId="{53BAF4D4-DDBD-47D8-9A6F-6797739A6A73}">
      <dgm:prSet phldrT="[Text]" custT="1"/>
      <dgm:spPr>
        <a:noFill/>
        <a:ln>
          <a:solidFill>
            <a:schemeClr val="tx1"/>
          </a:solidFill>
        </a:ln>
      </dgm:spPr>
      <dgm:t>
        <a:bodyPr/>
        <a:lstStyle/>
        <a:p>
          <a:r>
            <a:rPr lang="fa-IR" sz="2400" b="0" dirty="0" smtClean="0">
              <a:solidFill>
                <a:schemeClr val="tx1"/>
              </a:solidFill>
              <a:effectLst/>
              <a:cs typeface="B Nazanin" pitchFamily="2" charset="-78"/>
            </a:rPr>
            <a:t>مقدمه</a:t>
          </a:r>
          <a:endParaRPr lang="en-US" sz="2400" b="0" dirty="0">
            <a:solidFill>
              <a:schemeClr val="tx1"/>
            </a:solidFill>
            <a:effectLst/>
            <a:cs typeface="B Nazanin" pitchFamily="2" charset="-78"/>
          </a:endParaRPr>
        </a:p>
      </dgm:t>
    </dgm:pt>
    <dgm:pt modelId="{B82D6589-13F3-4D80-BA67-6300C7850961}" type="parTrans" cxnId="{43BFC983-19DD-44F1-A039-2AEA46A421C2}">
      <dgm:prSet/>
      <dgm:spPr/>
      <dgm:t>
        <a:bodyPr/>
        <a:lstStyle/>
        <a:p>
          <a:endParaRPr lang="en-US"/>
        </a:p>
      </dgm:t>
    </dgm:pt>
    <dgm:pt modelId="{57FE275E-F6AC-4179-A11C-AEA032ACE010}" type="sibTrans" cxnId="{43BFC983-19DD-44F1-A039-2AEA46A421C2}">
      <dgm:prSet/>
      <dgm:spPr/>
      <dgm:t>
        <a:bodyPr/>
        <a:lstStyle/>
        <a:p>
          <a:endParaRPr lang="en-US"/>
        </a:p>
      </dgm:t>
    </dgm:pt>
    <dgm:pt modelId="{059630C1-2369-461C-BD79-6F29EB44B31C}">
      <dgm:prSet phldrT="[Text]" custT="1"/>
      <dgm:spPr>
        <a:noFill/>
        <a:ln>
          <a:solidFill>
            <a:schemeClr val="tx1"/>
          </a:solidFill>
        </a:ln>
        <a:effectLst>
          <a:innerShdw blurRad="63500" dist="50800" dir="2700000">
            <a:prstClr val="black">
              <a:alpha val="50000"/>
            </a:prstClr>
          </a:innerShdw>
        </a:effectLst>
      </dgm:spPr>
      <dgm:t>
        <a:bodyPr/>
        <a:lstStyle/>
        <a:p>
          <a:r>
            <a:rPr lang="fa-IR" sz="2400" b="0" dirty="0" smtClean="0">
              <a:solidFill>
                <a:schemeClr val="tx1"/>
              </a:solidFill>
              <a:effectLst/>
              <a:cs typeface="B Nazanin" pitchFamily="2" charset="-78"/>
            </a:rPr>
            <a:t>فرایند</a:t>
          </a:r>
          <a:endParaRPr lang="en-US" sz="2400" b="0" dirty="0">
            <a:solidFill>
              <a:schemeClr val="tx1"/>
            </a:solidFill>
            <a:effectLst/>
            <a:cs typeface="B Nazanin" pitchFamily="2" charset="-78"/>
          </a:endParaRPr>
        </a:p>
      </dgm:t>
    </dgm:pt>
    <dgm:pt modelId="{CBADA1F3-CA7D-4DA1-AEE0-000CD23ABBEE}" type="parTrans" cxnId="{1EB0E57D-60C1-475E-B385-E9915431800A}">
      <dgm:prSet/>
      <dgm:spPr/>
      <dgm:t>
        <a:bodyPr/>
        <a:lstStyle/>
        <a:p>
          <a:endParaRPr lang="en-US"/>
        </a:p>
      </dgm:t>
    </dgm:pt>
    <dgm:pt modelId="{7DD945E5-D106-4BEF-982B-238DB29B11D8}" type="sibTrans" cxnId="{1EB0E57D-60C1-475E-B385-E9915431800A}">
      <dgm:prSet/>
      <dgm:spPr/>
      <dgm:t>
        <a:bodyPr/>
        <a:lstStyle/>
        <a:p>
          <a:endParaRPr lang="en-US"/>
        </a:p>
      </dgm:t>
    </dgm:pt>
    <dgm:pt modelId="{7C6C064A-B20F-44AD-BC3B-2C138142245B}">
      <dgm:prSet phldrT="[Text]" custT="1"/>
      <dgm:spPr>
        <a:noFill/>
        <a:ln>
          <a:solidFill>
            <a:schemeClr val="tx1"/>
          </a:solidFill>
        </a:ln>
      </dgm:spPr>
      <dgm:t>
        <a:bodyPr/>
        <a:lstStyle/>
        <a:p>
          <a:r>
            <a:rPr lang="fa-IR" sz="3200" b="1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Nazanin" pitchFamily="2" charset="-78"/>
            </a:rPr>
            <a:t>افزودنی‌ها</a:t>
          </a:r>
          <a:endParaRPr lang="en-US" sz="3200" b="1" dirty="0">
            <a:solidFill>
              <a:srgbClr val="C00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cs typeface="B Nazanin" pitchFamily="2" charset="-78"/>
          </a:endParaRPr>
        </a:p>
      </dgm:t>
    </dgm:pt>
    <dgm:pt modelId="{DD375B51-EB65-466E-8E44-4D6FA18C98F8}" type="parTrans" cxnId="{F853F103-9765-4833-81D3-6D53FC8B5754}">
      <dgm:prSet/>
      <dgm:spPr/>
      <dgm:t>
        <a:bodyPr/>
        <a:lstStyle/>
        <a:p>
          <a:endParaRPr lang="en-US"/>
        </a:p>
      </dgm:t>
    </dgm:pt>
    <dgm:pt modelId="{6776C095-05BF-480E-B7A7-AD65410B994F}" type="sibTrans" cxnId="{F853F103-9765-4833-81D3-6D53FC8B5754}">
      <dgm:prSet/>
      <dgm:spPr/>
      <dgm:t>
        <a:bodyPr/>
        <a:lstStyle/>
        <a:p>
          <a:endParaRPr lang="en-US"/>
        </a:p>
      </dgm:t>
    </dgm:pt>
    <dgm:pt modelId="{AF4C63F9-6E4A-4931-8B6E-D9AD2C8E49BF}" type="pres">
      <dgm:prSet presAssocID="{0469F96F-DE1C-4B14-AF0E-9BD6B5D3C89B}" presName="Name0" presStyleCnt="0">
        <dgm:presLayoutVars>
          <dgm:dir val="rev"/>
          <dgm:animLvl val="lvl"/>
          <dgm:resizeHandles val="exact"/>
        </dgm:presLayoutVars>
      </dgm:prSet>
      <dgm:spPr/>
    </dgm:pt>
    <dgm:pt modelId="{2A0DEE3F-B89C-495D-B54D-CA76B36020B3}" type="pres">
      <dgm:prSet presAssocID="{53BAF4D4-DDBD-47D8-9A6F-6797739A6A73}" presName="parTxOnly" presStyleLbl="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D52A69D-E167-41CA-B6D5-CEF7EEAAF2C3}" type="pres">
      <dgm:prSet presAssocID="{57FE275E-F6AC-4179-A11C-AEA032ACE010}" presName="parTxOnlySpace" presStyleCnt="0"/>
      <dgm:spPr/>
    </dgm:pt>
    <dgm:pt modelId="{615AC0F5-6DC7-4068-8EE6-2145101BE39F}" type="pres">
      <dgm:prSet presAssocID="{059630C1-2369-461C-BD79-6F29EB44B31C}" presName="parTxOnly" presStyleLbl="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53AA3EC-8807-4A91-A52E-08606CB46985}" type="pres">
      <dgm:prSet presAssocID="{7DD945E5-D106-4BEF-982B-238DB29B11D8}" presName="parTxOnlySpace" presStyleCnt="0"/>
      <dgm:spPr/>
    </dgm:pt>
    <dgm:pt modelId="{E8A1D17B-C43A-47EF-BE40-2837C2904CD5}" type="pres">
      <dgm:prSet presAssocID="{7C6C064A-B20F-44AD-BC3B-2C138142245B}" presName="parTxOnly" presStyleLbl="node1" presStyleIdx="2" presStyleCnt="3" custScaleX="14804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F853F103-9765-4833-81D3-6D53FC8B5754}" srcId="{0469F96F-DE1C-4B14-AF0E-9BD6B5D3C89B}" destId="{7C6C064A-B20F-44AD-BC3B-2C138142245B}" srcOrd="2" destOrd="0" parTransId="{DD375B51-EB65-466E-8E44-4D6FA18C98F8}" sibTransId="{6776C095-05BF-480E-B7A7-AD65410B994F}"/>
    <dgm:cxn modelId="{BE996D59-F8A0-46CE-ADB4-EFC315B1A53E}" type="presOf" srcId="{059630C1-2369-461C-BD79-6F29EB44B31C}" destId="{615AC0F5-6DC7-4068-8EE6-2145101BE39F}" srcOrd="0" destOrd="0" presId="urn:microsoft.com/office/officeart/2005/8/layout/chevron1"/>
    <dgm:cxn modelId="{1EB0E57D-60C1-475E-B385-E9915431800A}" srcId="{0469F96F-DE1C-4B14-AF0E-9BD6B5D3C89B}" destId="{059630C1-2369-461C-BD79-6F29EB44B31C}" srcOrd="1" destOrd="0" parTransId="{CBADA1F3-CA7D-4DA1-AEE0-000CD23ABBEE}" sibTransId="{7DD945E5-D106-4BEF-982B-238DB29B11D8}"/>
    <dgm:cxn modelId="{43BFC983-19DD-44F1-A039-2AEA46A421C2}" srcId="{0469F96F-DE1C-4B14-AF0E-9BD6B5D3C89B}" destId="{53BAF4D4-DDBD-47D8-9A6F-6797739A6A73}" srcOrd="0" destOrd="0" parTransId="{B82D6589-13F3-4D80-BA67-6300C7850961}" sibTransId="{57FE275E-F6AC-4179-A11C-AEA032ACE010}"/>
    <dgm:cxn modelId="{D53CB5B8-1D8C-4B5F-B587-77BB35117D94}" type="presOf" srcId="{53BAF4D4-DDBD-47D8-9A6F-6797739A6A73}" destId="{2A0DEE3F-B89C-495D-B54D-CA76B36020B3}" srcOrd="0" destOrd="0" presId="urn:microsoft.com/office/officeart/2005/8/layout/chevron1"/>
    <dgm:cxn modelId="{2AA240D1-6310-461D-A55F-4B885847E9AA}" type="presOf" srcId="{0469F96F-DE1C-4B14-AF0E-9BD6B5D3C89B}" destId="{AF4C63F9-6E4A-4931-8B6E-D9AD2C8E49BF}" srcOrd="0" destOrd="0" presId="urn:microsoft.com/office/officeart/2005/8/layout/chevron1"/>
    <dgm:cxn modelId="{71291EE1-EF3B-47E3-A2F1-B26D0BCF3CC2}" type="presOf" srcId="{7C6C064A-B20F-44AD-BC3B-2C138142245B}" destId="{E8A1D17B-C43A-47EF-BE40-2837C2904CD5}" srcOrd="0" destOrd="0" presId="urn:microsoft.com/office/officeart/2005/8/layout/chevron1"/>
    <dgm:cxn modelId="{98018183-7745-4BE5-8A53-56272253A70B}" type="presParOf" srcId="{AF4C63F9-6E4A-4931-8B6E-D9AD2C8E49BF}" destId="{2A0DEE3F-B89C-495D-B54D-CA76B36020B3}" srcOrd="0" destOrd="0" presId="urn:microsoft.com/office/officeart/2005/8/layout/chevron1"/>
    <dgm:cxn modelId="{7139EDC1-2D5F-44AB-9EE6-AC19FB5947CB}" type="presParOf" srcId="{AF4C63F9-6E4A-4931-8B6E-D9AD2C8E49BF}" destId="{0D52A69D-E167-41CA-B6D5-CEF7EEAAF2C3}" srcOrd="1" destOrd="0" presId="urn:microsoft.com/office/officeart/2005/8/layout/chevron1"/>
    <dgm:cxn modelId="{4E100410-8E88-47A8-8FE5-FE6BD7C24270}" type="presParOf" srcId="{AF4C63F9-6E4A-4931-8B6E-D9AD2C8E49BF}" destId="{615AC0F5-6DC7-4068-8EE6-2145101BE39F}" srcOrd="2" destOrd="0" presId="urn:microsoft.com/office/officeart/2005/8/layout/chevron1"/>
    <dgm:cxn modelId="{878C6F3A-60F4-425B-9AAE-0A6B69217BF5}" type="presParOf" srcId="{AF4C63F9-6E4A-4931-8B6E-D9AD2C8E49BF}" destId="{353AA3EC-8807-4A91-A52E-08606CB46985}" srcOrd="3" destOrd="0" presId="urn:microsoft.com/office/officeart/2005/8/layout/chevron1"/>
    <dgm:cxn modelId="{928D5862-CFFD-4E51-8D38-1FA1BCFDA809}" type="presParOf" srcId="{AF4C63F9-6E4A-4931-8B6E-D9AD2C8E49BF}" destId="{E8A1D17B-C43A-47EF-BE40-2837C2904CD5}" srcOrd="4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6.xml><?xml version="1.0" encoding="utf-8"?>
<dgm:dataModel xmlns:dgm="http://schemas.openxmlformats.org/drawingml/2006/diagram" xmlns:a="http://schemas.openxmlformats.org/drawingml/2006/main">
  <dgm:ptLst>
    <dgm:pt modelId="{0469F96F-DE1C-4B14-AF0E-9BD6B5D3C89B}" type="doc">
      <dgm:prSet loTypeId="urn:microsoft.com/office/officeart/2005/8/layout/chevron1" loCatId="process" qsTypeId="urn:microsoft.com/office/officeart/2005/8/quickstyle/simple1" qsCatId="simple" csTypeId="urn:microsoft.com/office/officeart/2005/8/colors/accent1_2" csCatId="accent1" phldr="1"/>
      <dgm:spPr/>
    </dgm:pt>
    <dgm:pt modelId="{53BAF4D4-DDBD-47D8-9A6F-6797739A6A73}">
      <dgm:prSet phldrT="[Text]" custT="1"/>
      <dgm:spPr>
        <a:noFill/>
        <a:ln>
          <a:solidFill>
            <a:schemeClr val="tx1"/>
          </a:solidFill>
        </a:ln>
      </dgm:spPr>
      <dgm:t>
        <a:bodyPr/>
        <a:lstStyle/>
        <a:p>
          <a:r>
            <a:rPr lang="fa-IR" sz="2400" b="0" dirty="0" smtClean="0">
              <a:solidFill>
                <a:schemeClr val="tx1"/>
              </a:solidFill>
              <a:effectLst/>
              <a:cs typeface="B Nazanin" pitchFamily="2" charset="-78"/>
            </a:rPr>
            <a:t>مقدمه</a:t>
          </a:r>
          <a:endParaRPr lang="en-US" sz="2400" b="0" dirty="0">
            <a:solidFill>
              <a:schemeClr val="tx1"/>
            </a:solidFill>
            <a:effectLst/>
            <a:cs typeface="B Nazanin" pitchFamily="2" charset="-78"/>
          </a:endParaRPr>
        </a:p>
      </dgm:t>
    </dgm:pt>
    <dgm:pt modelId="{B82D6589-13F3-4D80-BA67-6300C7850961}" type="parTrans" cxnId="{43BFC983-19DD-44F1-A039-2AEA46A421C2}">
      <dgm:prSet/>
      <dgm:spPr/>
      <dgm:t>
        <a:bodyPr/>
        <a:lstStyle/>
        <a:p>
          <a:endParaRPr lang="en-US"/>
        </a:p>
      </dgm:t>
    </dgm:pt>
    <dgm:pt modelId="{57FE275E-F6AC-4179-A11C-AEA032ACE010}" type="sibTrans" cxnId="{43BFC983-19DD-44F1-A039-2AEA46A421C2}">
      <dgm:prSet/>
      <dgm:spPr/>
      <dgm:t>
        <a:bodyPr/>
        <a:lstStyle/>
        <a:p>
          <a:endParaRPr lang="en-US"/>
        </a:p>
      </dgm:t>
    </dgm:pt>
    <dgm:pt modelId="{059630C1-2369-461C-BD79-6F29EB44B31C}">
      <dgm:prSet phldrT="[Text]" custT="1"/>
      <dgm:spPr>
        <a:noFill/>
        <a:ln>
          <a:solidFill>
            <a:schemeClr val="tx1"/>
          </a:solidFill>
        </a:ln>
        <a:effectLst>
          <a:innerShdw blurRad="63500" dist="50800" dir="2700000">
            <a:prstClr val="black">
              <a:alpha val="50000"/>
            </a:prstClr>
          </a:innerShdw>
        </a:effectLst>
      </dgm:spPr>
      <dgm:t>
        <a:bodyPr/>
        <a:lstStyle/>
        <a:p>
          <a:r>
            <a:rPr lang="fa-IR" sz="2400" b="0" dirty="0" smtClean="0">
              <a:solidFill>
                <a:schemeClr val="tx1"/>
              </a:solidFill>
              <a:effectLst/>
              <a:cs typeface="B Nazanin" pitchFamily="2" charset="-78"/>
            </a:rPr>
            <a:t>فرایند</a:t>
          </a:r>
          <a:endParaRPr lang="en-US" sz="2400" b="0" dirty="0">
            <a:solidFill>
              <a:schemeClr val="tx1"/>
            </a:solidFill>
            <a:effectLst/>
            <a:cs typeface="B Nazanin" pitchFamily="2" charset="-78"/>
          </a:endParaRPr>
        </a:p>
      </dgm:t>
    </dgm:pt>
    <dgm:pt modelId="{CBADA1F3-CA7D-4DA1-AEE0-000CD23ABBEE}" type="parTrans" cxnId="{1EB0E57D-60C1-475E-B385-E9915431800A}">
      <dgm:prSet/>
      <dgm:spPr/>
      <dgm:t>
        <a:bodyPr/>
        <a:lstStyle/>
        <a:p>
          <a:endParaRPr lang="en-US"/>
        </a:p>
      </dgm:t>
    </dgm:pt>
    <dgm:pt modelId="{7DD945E5-D106-4BEF-982B-238DB29B11D8}" type="sibTrans" cxnId="{1EB0E57D-60C1-475E-B385-E9915431800A}">
      <dgm:prSet/>
      <dgm:spPr/>
      <dgm:t>
        <a:bodyPr/>
        <a:lstStyle/>
        <a:p>
          <a:endParaRPr lang="en-US"/>
        </a:p>
      </dgm:t>
    </dgm:pt>
    <dgm:pt modelId="{7C6C064A-B20F-44AD-BC3B-2C138142245B}">
      <dgm:prSet phldrT="[Text]" custT="1"/>
      <dgm:spPr>
        <a:noFill/>
        <a:ln>
          <a:solidFill>
            <a:schemeClr val="tx1"/>
          </a:solidFill>
        </a:ln>
      </dgm:spPr>
      <dgm:t>
        <a:bodyPr/>
        <a:lstStyle/>
        <a:p>
          <a:r>
            <a:rPr lang="fa-IR" sz="3200" b="1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Nazanin" pitchFamily="2" charset="-78"/>
            </a:rPr>
            <a:t>افزودنی‌ها</a:t>
          </a:r>
          <a:endParaRPr lang="en-US" sz="3200" b="1" dirty="0">
            <a:solidFill>
              <a:srgbClr val="C00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cs typeface="B Nazanin" pitchFamily="2" charset="-78"/>
          </a:endParaRPr>
        </a:p>
      </dgm:t>
    </dgm:pt>
    <dgm:pt modelId="{DD375B51-EB65-466E-8E44-4D6FA18C98F8}" type="parTrans" cxnId="{F853F103-9765-4833-81D3-6D53FC8B5754}">
      <dgm:prSet/>
      <dgm:spPr/>
      <dgm:t>
        <a:bodyPr/>
        <a:lstStyle/>
        <a:p>
          <a:endParaRPr lang="en-US"/>
        </a:p>
      </dgm:t>
    </dgm:pt>
    <dgm:pt modelId="{6776C095-05BF-480E-B7A7-AD65410B994F}" type="sibTrans" cxnId="{F853F103-9765-4833-81D3-6D53FC8B5754}">
      <dgm:prSet/>
      <dgm:spPr/>
      <dgm:t>
        <a:bodyPr/>
        <a:lstStyle/>
        <a:p>
          <a:endParaRPr lang="en-US"/>
        </a:p>
      </dgm:t>
    </dgm:pt>
    <dgm:pt modelId="{AF4C63F9-6E4A-4931-8B6E-D9AD2C8E49BF}" type="pres">
      <dgm:prSet presAssocID="{0469F96F-DE1C-4B14-AF0E-9BD6B5D3C89B}" presName="Name0" presStyleCnt="0">
        <dgm:presLayoutVars>
          <dgm:dir val="rev"/>
          <dgm:animLvl val="lvl"/>
          <dgm:resizeHandles val="exact"/>
        </dgm:presLayoutVars>
      </dgm:prSet>
      <dgm:spPr/>
    </dgm:pt>
    <dgm:pt modelId="{2A0DEE3F-B89C-495D-B54D-CA76B36020B3}" type="pres">
      <dgm:prSet presAssocID="{53BAF4D4-DDBD-47D8-9A6F-6797739A6A73}" presName="parTxOnly" presStyleLbl="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D52A69D-E167-41CA-B6D5-CEF7EEAAF2C3}" type="pres">
      <dgm:prSet presAssocID="{57FE275E-F6AC-4179-A11C-AEA032ACE010}" presName="parTxOnlySpace" presStyleCnt="0"/>
      <dgm:spPr/>
    </dgm:pt>
    <dgm:pt modelId="{615AC0F5-6DC7-4068-8EE6-2145101BE39F}" type="pres">
      <dgm:prSet presAssocID="{059630C1-2369-461C-BD79-6F29EB44B31C}" presName="parTxOnly" presStyleLbl="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53AA3EC-8807-4A91-A52E-08606CB46985}" type="pres">
      <dgm:prSet presAssocID="{7DD945E5-D106-4BEF-982B-238DB29B11D8}" presName="parTxOnlySpace" presStyleCnt="0"/>
      <dgm:spPr/>
    </dgm:pt>
    <dgm:pt modelId="{E8A1D17B-C43A-47EF-BE40-2837C2904CD5}" type="pres">
      <dgm:prSet presAssocID="{7C6C064A-B20F-44AD-BC3B-2C138142245B}" presName="parTxOnly" presStyleLbl="node1" presStyleIdx="2" presStyleCnt="3" custScaleX="14804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F853F103-9765-4833-81D3-6D53FC8B5754}" srcId="{0469F96F-DE1C-4B14-AF0E-9BD6B5D3C89B}" destId="{7C6C064A-B20F-44AD-BC3B-2C138142245B}" srcOrd="2" destOrd="0" parTransId="{DD375B51-EB65-466E-8E44-4D6FA18C98F8}" sibTransId="{6776C095-05BF-480E-B7A7-AD65410B994F}"/>
    <dgm:cxn modelId="{9FCE1E3E-9D36-42DA-BE58-09743DCBF9EC}" type="presOf" srcId="{0469F96F-DE1C-4B14-AF0E-9BD6B5D3C89B}" destId="{AF4C63F9-6E4A-4931-8B6E-D9AD2C8E49BF}" srcOrd="0" destOrd="0" presId="urn:microsoft.com/office/officeart/2005/8/layout/chevron1"/>
    <dgm:cxn modelId="{1EB0E57D-60C1-475E-B385-E9915431800A}" srcId="{0469F96F-DE1C-4B14-AF0E-9BD6B5D3C89B}" destId="{059630C1-2369-461C-BD79-6F29EB44B31C}" srcOrd="1" destOrd="0" parTransId="{CBADA1F3-CA7D-4DA1-AEE0-000CD23ABBEE}" sibTransId="{7DD945E5-D106-4BEF-982B-238DB29B11D8}"/>
    <dgm:cxn modelId="{9AA3E2E0-0EB3-4BC8-AE72-9F25F0EB043D}" type="presOf" srcId="{059630C1-2369-461C-BD79-6F29EB44B31C}" destId="{615AC0F5-6DC7-4068-8EE6-2145101BE39F}" srcOrd="0" destOrd="0" presId="urn:microsoft.com/office/officeart/2005/8/layout/chevron1"/>
    <dgm:cxn modelId="{43BFC983-19DD-44F1-A039-2AEA46A421C2}" srcId="{0469F96F-DE1C-4B14-AF0E-9BD6B5D3C89B}" destId="{53BAF4D4-DDBD-47D8-9A6F-6797739A6A73}" srcOrd="0" destOrd="0" parTransId="{B82D6589-13F3-4D80-BA67-6300C7850961}" sibTransId="{57FE275E-F6AC-4179-A11C-AEA032ACE010}"/>
    <dgm:cxn modelId="{E16E454E-09BA-4975-B4A0-C87D5F37BEC3}" type="presOf" srcId="{7C6C064A-B20F-44AD-BC3B-2C138142245B}" destId="{E8A1D17B-C43A-47EF-BE40-2837C2904CD5}" srcOrd="0" destOrd="0" presId="urn:microsoft.com/office/officeart/2005/8/layout/chevron1"/>
    <dgm:cxn modelId="{8D0E79F4-7268-4E54-9858-0884C2795929}" type="presOf" srcId="{53BAF4D4-DDBD-47D8-9A6F-6797739A6A73}" destId="{2A0DEE3F-B89C-495D-B54D-CA76B36020B3}" srcOrd="0" destOrd="0" presId="urn:microsoft.com/office/officeart/2005/8/layout/chevron1"/>
    <dgm:cxn modelId="{222EA52C-2C6A-4EA2-B4B5-D93F5109612D}" type="presParOf" srcId="{AF4C63F9-6E4A-4931-8B6E-D9AD2C8E49BF}" destId="{2A0DEE3F-B89C-495D-B54D-CA76B36020B3}" srcOrd="0" destOrd="0" presId="urn:microsoft.com/office/officeart/2005/8/layout/chevron1"/>
    <dgm:cxn modelId="{22C89F5F-6EBC-440A-9AE7-3653C906FF0A}" type="presParOf" srcId="{AF4C63F9-6E4A-4931-8B6E-D9AD2C8E49BF}" destId="{0D52A69D-E167-41CA-B6D5-CEF7EEAAF2C3}" srcOrd="1" destOrd="0" presId="urn:microsoft.com/office/officeart/2005/8/layout/chevron1"/>
    <dgm:cxn modelId="{8419AC08-23D3-447B-BDDD-7A941EF68EAF}" type="presParOf" srcId="{AF4C63F9-6E4A-4931-8B6E-D9AD2C8E49BF}" destId="{615AC0F5-6DC7-4068-8EE6-2145101BE39F}" srcOrd="2" destOrd="0" presId="urn:microsoft.com/office/officeart/2005/8/layout/chevron1"/>
    <dgm:cxn modelId="{E2284B90-34EB-4001-B261-18788F1BF153}" type="presParOf" srcId="{AF4C63F9-6E4A-4931-8B6E-D9AD2C8E49BF}" destId="{353AA3EC-8807-4A91-A52E-08606CB46985}" srcOrd="3" destOrd="0" presId="urn:microsoft.com/office/officeart/2005/8/layout/chevron1"/>
    <dgm:cxn modelId="{36148B90-7182-46E6-9D06-443F39B169F0}" type="presParOf" srcId="{AF4C63F9-6E4A-4931-8B6E-D9AD2C8E49BF}" destId="{E8A1D17B-C43A-47EF-BE40-2837C2904CD5}" srcOrd="4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0469F96F-DE1C-4B14-AF0E-9BD6B5D3C89B}" type="doc">
      <dgm:prSet loTypeId="urn:microsoft.com/office/officeart/2005/8/layout/chevron1" loCatId="process" qsTypeId="urn:microsoft.com/office/officeart/2005/8/quickstyle/simple1" qsCatId="simple" csTypeId="urn:microsoft.com/office/officeart/2005/8/colors/accent1_2" csCatId="accent1" phldr="1"/>
      <dgm:spPr/>
    </dgm:pt>
    <dgm:pt modelId="{53BAF4D4-DDBD-47D8-9A6F-6797739A6A73}">
      <dgm:prSet phldrT="[Text]" custT="1"/>
      <dgm:spPr>
        <a:noFill/>
        <a:ln>
          <a:solidFill>
            <a:schemeClr val="tx1"/>
          </a:solidFill>
        </a:ln>
      </dgm:spPr>
      <dgm:t>
        <a:bodyPr/>
        <a:lstStyle/>
        <a:p>
          <a:r>
            <a:rPr lang="fa-IR" sz="3200" b="1" dirty="0" smtClean="0">
              <a:solidFill>
                <a:srgbClr val="8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Nazanin" pitchFamily="2" charset="-78"/>
            </a:rPr>
            <a:t>مقدمه</a:t>
          </a:r>
          <a:endParaRPr lang="en-US" sz="3200" b="1" dirty="0">
            <a:solidFill>
              <a:srgbClr val="800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cs typeface="B Nazanin" pitchFamily="2" charset="-78"/>
          </a:endParaRPr>
        </a:p>
      </dgm:t>
    </dgm:pt>
    <dgm:pt modelId="{B82D6589-13F3-4D80-BA67-6300C7850961}" type="parTrans" cxnId="{43BFC983-19DD-44F1-A039-2AEA46A421C2}">
      <dgm:prSet/>
      <dgm:spPr/>
      <dgm:t>
        <a:bodyPr/>
        <a:lstStyle/>
        <a:p>
          <a:endParaRPr lang="en-US"/>
        </a:p>
      </dgm:t>
    </dgm:pt>
    <dgm:pt modelId="{57FE275E-F6AC-4179-A11C-AEA032ACE010}" type="sibTrans" cxnId="{43BFC983-19DD-44F1-A039-2AEA46A421C2}">
      <dgm:prSet/>
      <dgm:spPr/>
      <dgm:t>
        <a:bodyPr/>
        <a:lstStyle/>
        <a:p>
          <a:endParaRPr lang="en-US"/>
        </a:p>
      </dgm:t>
    </dgm:pt>
    <dgm:pt modelId="{059630C1-2369-461C-BD79-6F29EB44B31C}">
      <dgm:prSet phldrT="[Text]" custT="1"/>
      <dgm:spPr>
        <a:noFill/>
        <a:ln>
          <a:solidFill>
            <a:schemeClr val="tx1"/>
          </a:solidFill>
        </a:ln>
        <a:effectLst>
          <a:innerShdw blurRad="63500" dist="50800" dir="2700000">
            <a:prstClr val="black">
              <a:alpha val="50000"/>
            </a:prstClr>
          </a:innerShdw>
        </a:effectLst>
      </dgm:spPr>
      <dgm:t>
        <a:bodyPr/>
        <a:lstStyle/>
        <a:p>
          <a:r>
            <a:rPr lang="fa-IR" sz="2400" dirty="0" smtClean="0">
              <a:solidFill>
                <a:schemeClr val="tx1"/>
              </a:solidFill>
              <a:effectLst/>
              <a:cs typeface="B Nazanin" pitchFamily="2" charset="-78"/>
            </a:rPr>
            <a:t>فرایند</a:t>
          </a:r>
          <a:endParaRPr lang="en-US" sz="2400" dirty="0">
            <a:solidFill>
              <a:schemeClr val="tx1"/>
            </a:solidFill>
            <a:effectLst/>
            <a:cs typeface="B Nazanin" pitchFamily="2" charset="-78"/>
          </a:endParaRPr>
        </a:p>
      </dgm:t>
    </dgm:pt>
    <dgm:pt modelId="{CBADA1F3-CA7D-4DA1-AEE0-000CD23ABBEE}" type="parTrans" cxnId="{1EB0E57D-60C1-475E-B385-E9915431800A}">
      <dgm:prSet/>
      <dgm:spPr/>
      <dgm:t>
        <a:bodyPr/>
        <a:lstStyle/>
        <a:p>
          <a:endParaRPr lang="en-US"/>
        </a:p>
      </dgm:t>
    </dgm:pt>
    <dgm:pt modelId="{7DD945E5-D106-4BEF-982B-238DB29B11D8}" type="sibTrans" cxnId="{1EB0E57D-60C1-475E-B385-E9915431800A}">
      <dgm:prSet/>
      <dgm:spPr/>
      <dgm:t>
        <a:bodyPr/>
        <a:lstStyle/>
        <a:p>
          <a:endParaRPr lang="en-US"/>
        </a:p>
      </dgm:t>
    </dgm:pt>
    <dgm:pt modelId="{7C6C064A-B20F-44AD-BC3B-2C138142245B}">
      <dgm:prSet phldrT="[Text]"/>
      <dgm:spPr>
        <a:noFill/>
        <a:ln>
          <a:solidFill>
            <a:schemeClr val="tx1"/>
          </a:solidFill>
        </a:ln>
      </dgm:spPr>
      <dgm:t>
        <a:bodyPr/>
        <a:lstStyle/>
        <a:p>
          <a:r>
            <a:rPr lang="fa-IR" dirty="0" smtClean="0">
              <a:solidFill>
                <a:schemeClr val="tx1"/>
              </a:solidFill>
              <a:cs typeface="B Nazanin" pitchFamily="2" charset="-78"/>
            </a:rPr>
            <a:t>افزودنی‌ها</a:t>
          </a:r>
          <a:endParaRPr lang="en-US" dirty="0">
            <a:solidFill>
              <a:schemeClr val="tx1"/>
            </a:solidFill>
            <a:cs typeface="B Nazanin" pitchFamily="2" charset="-78"/>
          </a:endParaRPr>
        </a:p>
      </dgm:t>
    </dgm:pt>
    <dgm:pt modelId="{DD375B51-EB65-466E-8E44-4D6FA18C98F8}" type="parTrans" cxnId="{F853F103-9765-4833-81D3-6D53FC8B5754}">
      <dgm:prSet/>
      <dgm:spPr/>
      <dgm:t>
        <a:bodyPr/>
        <a:lstStyle/>
        <a:p>
          <a:endParaRPr lang="en-US"/>
        </a:p>
      </dgm:t>
    </dgm:pt>
    <dgm:pt modelId="{6776C095-05BF-480E-B7A7-AD65410B994F}" type="sibTrans" cxnId="{F853F103-9765-4833-81D3-6D53FC8B5754}">
      <dgm:prSet/>
      <dgm:spPr/>
      <dgm:t>
        <a:bodyPr/>
        <a:lstStyle/>
        <a:p>
          <a:endParaRPr lang="en-US"/>
        </a:p>
      </dgm:t>
    </dgm:pt>
    <dgm:pt modelId="{AF4C63F9-6E4A-4931-8B6E-D9AD2C8E49BF}" type="pres">
      <dgm:prSet presAssocID="{0469F96F-DE1C-4B14-AF0E-9BD6B5D3C89B}" presName="Name0" presStyleCnt="0">
        <dgm:presLayoutVars>
          <dgm:dir val="rev"/>
          <dgm:animLvl val="lvl"/>
          <dgm:resizeHandles val="exact"/>
        </dgm:presLayoutVars>
      </dgm:prSet>
      <dgm:spPr/>
    </dgm:pt>
    <dgm:pt modelId="{2A0DEE3F-B89C-495D-B54D-CA76B36020B3}" type="pres">
      <dgm:prSet presAssocID="{53BAF4D4-DDBD-47D8-9A6F-6797739A6A73}" presName="parTxOnly" presStyleLbl="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D52A69D-E167-41CA-B6D5-CEF7EEAAF2C3}" type="pres">
      <dgm:prSet presAssocID="{57FE275E-F6AC-4179-A11C-AEA032ACE010}" presName="parTxOnlySpace" presStyleCnt="0"/>
      <dgm:spPr/>
    </dgm:pt>
    <dgm:pt modelId="{615AC0F5-6DC7-4068-8EE6-2145101BE39F}" type="pres">
      <dgm:prSet presAssocID="{059630C1-2369-461C-BD79-6F29EB44B31C}" presName="parTxOnly" presStyleLbl="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53AA3EC-8807-4A91-A52E-08606CB46985}" type="pres">
      <dgm:prSet presAssocID="{7DD945E5-D106-4BEF-982B-238DB29B11D8}" presName="parTxOnlySpace" presStyleCnt="0"/>
      <dgm:spPr/>
    </dgm:pt>
    <dgm:pt modelId="{E8A1D17B-C43A-47EF-BE40-2837C2904CD5}" type="pres">
      <dgm:prSet presAssocID="{7C6C064A-B20F-44AD-BC3B-2C138142245B}" presName="parTxOnly" presStyleLbl="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F853F103-9765-4833-81D3-6D53FC8B5754}" srcId="{0469F96F-DE1C-4B14-AF0E-9BD6B5D3C89B}" destId="{7C6C064A-B20F-44AD-BC3B-2C138142245B}" srcOrd="2" destOrd="0" parTransId="{DD375B51-EB65-466E-8E44-4D6FA18C98F8}" sibTransId="{6776C095-05BF-480E-B7A7-AD65410B994F}"/>
    <dgm:cxn modelId="{20290ABE-8137-42AB-A57F-59BCF4B40C2C}" type="presOf" srcId="{0469F96F-DE1C-4B14-AF0E-9BD6B5D3C89B}" destId="{AF4C63F9-6E4A-4931-8B6E-D9AD2C8E49BF}" srcOrd="0" destOrd="0" presId="urn:microsoft.com/office/officeart/2005/8/layout/chevron1"/>
    <dgm:cxn modelId="{1EB0E57D-60C1-475E-B385-E9915431800A}" srcId="{0469F96F-DE1C-4B14-AF0E-9BD6B5D3C89B}" destId="{059630C1-2369-461C-BD79-6F29EB44B31C}" srcOrd="1" destOrd="0" parTransId="{CBADA1F3-CA7D-4DA1-AEE0-000CD23ABBEE}" sibTransId="{7DD945E5-D106-4BEF-982B-238DB29B11D8}"/>
    <dgm:cxn modelId="{859DFA27-7216-473E-9CEE-00C91A197A0A}" type="presOf" srcId="{7C6C064A-B20F-44AD-BC3B-2C138142245B}" destId="{E8A1D17B-C43A-47EF-BE40-2837C2904CD5}" srcOrd="0" destOrd="0" presId="urn:microsoft.com/office/officeart/2005/8/layout/chevron1"/>
    <dgm:cxn modelId="{4168A818-6DF2-41A3-B91D-CAB3083BA709}" type="presOf" srcId="{059630C1-2369-461C-BD79-6F29EB44B31C}" destId="{615AC0F5-6DC7-4068-8EE6-2145101BE39F}" srcOrd="0" destOrd="0" presId="urn:microsoft.com/office/officeart/2005/8/layout/chevron1"/>
    <dgm:cxn modelId="{69023B67-6466-432D-B472-0B958AEF9667}" type="presOf" srcId="{53BAF4D4-DDBD-47D8-9A6F-6797739A6A73}" destId="{2A0DEE3F-B89C-495D-B54D-CA76B36020B3}" srcOrd="0" destOrd="0" presId="urn:microsoft.com/office/officeart/2005/8/layout/chevron1"/>
    <dgm:cxn modelId="{43BFC983-19DD-44F1-A039-2AEA46A421C2}" srcId="{0469F96F-DE1C-4B14-AF0E-9BD6B5D3C89B}" destId="{53BAF4D4-DDBD-47D8-9A6F-6797739A6A73}" srcOrd="0" destOrd="0" parTransId="{B82D6589-13F3-4D80-BA67-6300C7850961}" sibTransId="{57FE275E-F6AC-4179-A11C-AEA032ACE010}"/>
    <dgm:cxn modelId="{B13EE9BC-F4D8-4DA3-BE4A-921C9AB715BB}" type="presParOf" srcId="{AF4C63F9-6E4A-4931-8B6E-D9AD2C8E49BF}" destId="{2A0DEE3F-B89C-495D-B54D-CA76B36020B3}" srcOrd="0" destOrd="0" presId="urn:microsoft.com/office/officeart/2005/8/layout/chevron1"/>
    <dgm:cxn modelId="{D1C015DF-DD88-4D1B-B92D-1159631CA063}" type="presParOf" srcId="{AF4C63F9-6E4A-4931-8B6E-D9AD2C8E49BF}" destId="{0D52A69D-E167-41CA-B6D5-CEF7EEAAF2C3}" srcOrd="1" destOrd="0" presId="urn:microsoft.com/office/officeart/2005/8/layout/chevron1"/>
    <dgm:cxn modelId="{2016131B-805D-458B-988B-CF5B0AF2E7B0}" type="presParOf" srcId="{AF4C63F9-6E4A-4931-8B6E-D9AD2C8E49BF}" destId="{615AC0F5-6DC7-4068-8EE6-2145101BE39F}" srcOrd="2" destOrd="0" presId="urn:microsoft.com/office/officeart/2005/8/layout/chevron1"/>
    <dgm:cxn modelId="{67C0C467-DC0B-4050-8E2B-4F13F2462948}" type="presParOf" srcId="{AF4C63F9-6E4A-4931-8B6E-D9AD2C8E49BF}" destId="{353AA3EC-8807-4A91-A52E-08606CB46985}" srcOrd="3" destOrd="0" presId="urn:microsoft.com/office/officeart/2005/8/layout/chevron1"/>
    <dgm:cxn modelId="{53FFBEF4-F69E-45C8-B219-31BD23660258}" type="presParOf" srcId="{AF4C63F9-6E4A-4931-8B6E-D9AD2C8E49BF}" destId="{E8A1D17B-C43A-47EF-BE40-2837C2904CD5}" srcOrd="4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0469F96F-DE1C-4B14-AF0E-9BD6B5D3C89B}" type="doc">
      <dgm:prSet loTypeId="urn:microsoft.com/office/officeart/2005/8/layout/chevron1" loCatId="process" qsTypeId="urn:microsoft.com/office/officeart/2005/8/quickstyle/simple1" qsCatId="simple" csTypeId="urn:microsoft.com/office/officeart/2005/8/colors/accent1_2" csCatId="accent1" phldr="1"/>
      <dgm:spPr/>
    </dgm:pt>
    <dgm:pt modelId="{53BAF4D4-DDBD-47D8-9A6F-6797739A6A73}">
      <dgm:prSet phldrT="[Text]" custT="1"/>
      <dgm:spPr>
        <a:noFill/>
        <a:ln>
          <a:solidFill>
            <a:schemeClr val="tx1"/>
          </a:solidFill>
        </a:ln>
      </dgm:spPr>
      <dgm:t>
        <a:bodyPr/>
        <a:lstStyle/>
        <a:p>
          <a:r>
            <a:rPr lang="fa-IR" sz="3200" b="1" dirty="0" smtClean="0">
              <a:solidFill>
                <a:srgbClr val="8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Nazanin" pitchFamily="2" charset="-78"/>
            </a:rPr>
            <a:t>مقدمه</a:t>
          </a:r>
          <a:endParaRPr lang="en-US" sz="3200" b="1" dirty="0">
            <a:solidFill>
              <a:srgbClr val="800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cs typeface="B Nazanin" pitchFamily="2" charset="-78"/>
          </a:endParaRPr>
        </a:p>
      </dgm:t>
    </dgm:pt>
    <dgm:pt modelId="{B82D6589-13F3-4D80-BA67-6300C7850961}" type="parTrans" cxnId="{43BFC983-19DD-44F1-A039-2AEA46A421C2}">
      <dgm:prSet/>
      <dgm:spPr/>
      <dgm:t>
        <a:bodyPr/>
        <a:lstStyle/>
        <a:p>
          <a:endParaRPr lang="en-US"/>
        </a:p>
      </dgm:t>
    </dgm:pt>
    <dgm:pt modelId="{57FE275E-F6AC-4179-A11C-AEA032ACE010}" type="sibTrans" cxnId="{43BFC983-19DD-44F1-A039-2AEA46A421C2}">
      <dgm:prSet/>
      <dgm:spPr/>
      <dgm:t>
        <a:bodyPr/>
        <a:lstStyle/>
        <a:p>
          <a:endParaRPr lang="en-US"/>
        </a:p>
      </dgm:t>
    </dgm:pt>
    <dgm:pt modelId="{059630C1-2369-461C-BD79-6F29EB44B31C}">
      <dgm:prSet phldrT="[Text]" custT="1"/>
      <dgm:spPr>
        <a:noFill/>
        <a:ln>
          <a:solidFill>
            <a:schemeClr val="tx1"/>
          </a:solidFill>
        </a:ln>
        <a:effectLst>
          <a:innerShdw blurRad="63500" dist="50800" dir="2700000">
            <a:prstClr val="black">
              <a:alpha val="50000"/>
            </a:prstClr>
          </a:innerShdw>
        </a:effectLst>
      </dgm:spPr>
      <dgm:t>
        <a:bodyPr/>
        <a:lstStyle/>
        <a:p>
          <a:r>
            <a:rPr lang="fa-IR" sz="2400" dirty="0" smtClean="0">
              <a:solidFill>
                <a:schemeClr val="tx1"/>
              </a:solidFill>
              <a:effectLst/>
              <a:cs typeface="B Nazanin" pitchFamily="2" charset="-78"/>
            </a:rPr>
            <a:t>فرایند</a:t>
          </a:r>
          <a:endParaRPr lang="en-US" sz="2400" dirty="0">
            <a:solidFill>
              <a:schemeClr val="tx1"/>
            </a:solidFill>
            <a:effectLst/>
            <a:cs typeface="B Nazanin" pitchFamily="2" charset="-78"/>
          </a:endParaRPr>
        </a:p>
      </dgm:t>
    </dgm:pt>
    <dgm:pt modelId="{CBADA1F3-CA7D-4DA1-AEE0-000CD23ABBEE}" type="parTrans" cxnId="{1EB0E57D-60C1-475E-B385-E9915431800A}">
      <dgm:prSet/>
      <dgm:spPr/>
      <dgm:t>
        <a:bodyPr/>
        <a:lstStyle/>
        <a:p>
          <a:endParaRPr lang="en-US"/>
        </a:p>
      </dgm:t>
    </dgm:pt>
    <dgm:pt modelId="{7DD945E5-D106-4BEF-982B-238DB29B11D8}" type="sibTrans" cxnId="{1EB0E57D-60C1-475E-B385-E9915431800A}">
      <dgm:prSet/>
      <dgm:spPr/>
      <dgm:t>
        <a:bodyPr/>
        <a:lstStyle/>
        <a:p>
          <a:endParaRPr lang="en-US"/>
        </a:p>
      </dgm:t>
    </dgm:pt>
    <dgm:pt modelId="{7C6C064A-B20F-44AD-BC3B-2C138142245B}">
      <dgm:prSet phldrT="[Text]"/>
      <dgm:spPr>
        <a:noFill/>
        <a:ln>
          <a:solidFill>
            <a:schemeClr val="tx1"/>
          </a:solidFill>
        </a:ln>
      </dgm:spPr>
      <dgm:t>
        <a:bodyPr/>
        <a:lstStyle/>
        <a:p>
          <a:r>
            <a:rPr lang="fa-IR" dirty="0" smtClean="0">
              <a:solidFill>
                <a:schemeClr val="tx1"/>
              </a:solidFill>
              <a:cs typeface="B Nazanin" pitchFamily="2" charset="-78"/>
            </a:rPr>
            <a:t>افزودنی‌ها</a:t>
          </a:r>
          <a:endParaRPr lang="en-US" dirty="0">
            <a:solidFill>
              <a:schemeClr val="tx1"/>
            </a:solidFill>
            <a:cs typeface="B Nazanin" pitchFamily="2" charset="-78"/>
          </a:endParaRPr>
        </a:p>
      </dgm:t>
    </dgm:pt>
    <dgm:pt modelId="{DD375B51-EB65-466E-8E44-4D6FA18C98F8}" type="parTrans" cxnId="{F853F103-9765-4833-81D3-6D53FC8B5754}">
      <dgm:prSet/>
      <dgm:spPr/>
      <dgm:t>
        <a:bodyPr/>
        <a:lstStyle/>
        <a:p>
          <a:endParaRPr lang="en-US"/>
        </a:p>
      </dgm:t>
    </dgm:pt>
    <dgm:pt modelId="{6776C095-05BF-480E-B7A7-AD65410B994F}" type="sibTrans" cxnId="{F853F103-9765-4833-81D3-6D53FC8B5754}">
      <dgm:prSet/>
      <dgm:spPr/>
      <dgm:t>
        <a:bodyPr/>
        <a:lstStyle/>
        <a:p>
          <a:endParaRPr lang="en-US"/>
        </a:p>
      </dgm:t>
    </dgm:pt>
    <dgm:pt modelId="{AF4C63F9-6E4A-4931-8B6E-D9AD2C8E49BF}" type="pres">
      <dgm:prSet presAssocID="{0469F96F-DE1C-4B14-AF0E-9BD6B5D3C89B}" presName="Name0" presStyleCnt="0">
        <dgm:presLayoutVars>
          <dgm:dir val="rev"/>
          <dgm:animLvl val="lvl"/>
          <dgm:resizeHandles val="exact"/>
        </dgm:presLayoutVars>
      </dgm:prSet>
      <dgm:spPr/>
    </dgm:pt>
    <dgm:pt modelId="{2A0DEE3F-B89C-495D-B54D-CA76B36020B3}" type="pres">
      <dgm:prSet presAssocID="{53BAF4D4-DDBD-47D8-9A6F-6797739A6A73}" presName="parTxOnly" presStyleLbl="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D52A69D-E167-41CA-B6D5-CEF7EEAAF2C3}" type="pres">
      <dgm:prSet presAssocID="{57FE275E-F6AC-4179-A11C-AEA032ACE010}" presName="parTxOnlySpace" presStyleCnt="0"/>
      <dgm:spPr/>
    </dgm:pt>
    <dgm:pt modelId="{615AC0F5-6DC7-4068-8EE6-2145101BE39F}" type="pres">
      <dgm:prSet presAssocID="{059630C1-2369-461C-BD79-6F29EB44B31C}" presName="parTxOnly" presStyleLbl="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53AA3EC-8807-4A91-A52E-08606CB46985}" type="pres">
      <dgm:prSet presAssocID="{7DD945E5-D106-4BEF-982B-238DB29B11D8}" presName="parTxOnlySpace" presStyleCnt="0"/>
      <dgm:spPr/>
    </dgm:pt>
    <dgm:pt modelId="{E8A1D17B-C43A-47EF-BE40-2837C2904CD5}" type="pres">
      <dgm:prSet presAssocID="{7C6C064A-B20F-44AD-BC3B-2C138142245B}" presName="parTxOnly" presStyleLbl="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8ED21942-BBB9-4FE9-B8DD-C6639563B306}" type="presOf" srcId="{7C6C064A-B20F-44AD-BC3B-2C138142245B}" destId="{E8A1D17B-C43A-47EF-BE40-2837C2904CD5}" srcOrd="0" destOrd="0" presId="urn:microsoft.com/office/officeart/2005/8/layout/chevron1"/>
    <dgm:cxn modelId="{CE914966-D27D-4015-8B24-8B3B950544B6}" type="presOf" srcId="{53BAF4D4-DDBD-47D8-9A6F-6797739A6A73}" destId="{2A0DEE3F-B89C-495D-B54D-CA76B36020B3}" srcOrd="0" destOrd="0" presId="urn:microsoft.com/office/officeart/2005/8/layout/chevron1"/>
    <dgm:cxn modelId="{F853F103-9765-4833-81D3-6D53FC8B5754}" srcId="{0469F96F-DE1C-4B14-AF0E-9BD6B5D3C89B}" destId="{7C6C064A-B20F-44AD-BC3B-2C138142245B}" srcOrd="2" destOrd="0" parTransId="{DD375B51-EB65-466E-8E44-4D6FA18C98F8}" sibTransId="{6776C095-05BF-480E-B7A7-AD65410B994F}"/>
    <dgm:cxn modelId="{1EB0E57D-60C1-475E-B385-E9915431800A}" srcId="{0469F96F-DE1C-4B14-AF0E-9BD6B5D3C89B}" destId="{059630C1-2369-461C-BD79-6F29EB44B31C}" srcOrd="1" destOrd="0" parTransId="{CBADA1F3-CA7D-4DA1-AEE0-000CD23ABBEE}" sibTransId="{7DD945E5-D106-4BEF-982B-238DB29B11D8}"/>
    <dgm:cxn modelId="{8D8416E7-49DA-4C96-87F6-786ADE0D516F}" type="presOf" srcId="{0469F96F-DE1C-4B14-AF0E-9BD6B5D3C89B}" destId="{AF4C63F9-6E4A-4931-8B6E-D9AD2C8E49BF}" srcOrd="0" destOrd="0" presId="urn:microsoft.com/office/officeart/2005/8/layout/chevron1"/>
    <dgm:cxn modelId="{43BFC983-19DD-44F1-A039-2AEA46A421C2}" srcId="{0469F96F-DE1C-4B14-AF0E-9BD6B5D3C89B}" destId="{53BAF4D4-DDBD-47D8-9A6F-6797739A6A73}" srcOrd="0" destOrd="0" parTransId="{B82D6589-13F3-4D80-BA67-6300C7850961}" sibTransId="{57FE275E-F6AC-4179-A11C-AEA032ACE010}"/>
    <dgm:cxn modelId="{7593E4EC-369A-474E-8750-2B48E3D89B26}" type="presOf" srcId="{059630C1-2369-461C-BD79-6F29EB44B31C}" destId="{615AC0F5-6DC7-4068-8EE6-2145101BE39F}" srcOrd="0" destOrd="0" presId="urn:microsoft.com/office/officeart/2005/8/layout/chevron1"/>
    <dgm:cxn modelId="{45664FC9-9D3A-4F60-97D0-6CB4D8ACAF7C}" type="presParOf" srcId="{AF4C63F9-6E4A-4931-8B6E-D9AD2C8E49BF}" destId="{2A0DEE3F-B89C-495D-B54D-CA76B36020B3}" srcOrd="0" destOrd="0" presId="urn:microsoft.com/office/officeart/2005/8/layout/chevron1"/>
    <dgm:cxn modelId="{7C8D6B50-93F3-41C6-821A-0B8B70FB3ACC}" type="presParOf" srcId="{AF4C63F9-6E4A-4931-8B6E-D9AD2C8E49BF}" destId="{0D52A69D-E167-41CA-B6D5-CEF7EEAAF2C3}" srcOrd="1" destOrd="0" presId="urn:microsoft.com/office/officeart/2005/8/layout/chevron1"/>
    <dgm:cxn modelId="{E92BF189-E486-4CDF-920D-C3CACF0B9DC2}" type="presParOf" srcId="{AF4C63F9-6E4A-4931-8B6E-D9AD2C8E49BF}" destId="{615AC0F5-6DC7-4068-8EE6-2145101BE39F}" srcOrd="2" destOrd="0" presId="urn:microsoft.com/office/officeart/2005/8/layout/chevron1"/>
    <dgm:cxn modelId="{F6244E71-27F2-49D9-93AD-D51DF8693077}" type="presParOf" srcId="{AF4C63F9-6E4A-4931-8B6E-D9AD2C8E49BF}" destId="{353AA3EC-8807-4A91-A52E-08606CB46985}" srcOrd="3" destOrd="0" presId="urn:microsoft.com/office/officeart/2005/8/layout/chevron1"/>
    <dgm:cxn modelId="{593EC352-B33A-4862-AE3D-AB684CE9CAE5}" type="presParOf" srcId="{AF4C63F9-6E4A-4931-8B6E-D9AD2C8E49BF}" destId="{E8A1D17B-C43A-47EF-BE40-2837C2904CD5}" srcOrd="4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0469F96F-DE1C-4B14-AF0E-9BD6B5D3C89B}" type="doc">
      <dgm:prSet loTypeId="urn:microsoft.com/office/officeart/2005/8/layout/chevron1" loCatId="process" qsTypeId="urn:microsoft.com/office/officeart/2005/8/quickstyle/simple1" qsCatId="simple" csTypeId="urn:microsoft.com/office/officeart/2005/8/colors/accent1_2" csCatId="accent1" phldr="1"/>
      <dgm:spPr/>
    </dgm:pt>
    <dgm:pt modelId="{53BAF4D4-DDBD-47D8-9A6F-6797739A6A73}">
      <dgm:prSet phldrT="[Text]" custT="1"/>
      <dgm:spPr>
        <a:noFill/>
        <a:ln>
          <a:solidFill>
            <a:schemeClr val="tx1"/>
          </a:solidFill>
        </a:ln>
      </dgm:spPr>
      <dgm:t>
        <a:bodyPr/>
        <a:lstStyle/>
        <a:p>
          <a:r>
            <a:rPr lang="fa-IR" sz="3200" b="1" dirty="0" smtClean="0">
              <a:solidFill>
                <a:srgbClr val="8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Nazanin" pitchFamily="2" charset="-78"/>
            </a:rPr>
            <a:t>مقدمه</a:t>
          </a:r>
          <a:endParaRPr lang="en-US" sz="3200" b="1" dirty="0">
            <a:solidFill>
              <a:srgbClr val="800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cs typeface="B Nazanin" pitchFamily="2" charset="-78"/>
          </a:endParaRPr>
        </a:p>
      </dgm:t>
    </dgm:pt>
    <dgm:pt modelId="{B82D6589-13F3-4D80-BA67-6300C7850961}" type="parTrans" cxnId="{43BFC983-19DD-44F1-A039-2AEA46A421C2}">
      <dgm:prSet/>
      <dgm:spPr/>
      <dgm:t>
        <a:bodyPr/>
        <a:lstStyle/>
        <a:p>
          <a:endParaRPr lang="en-US"/>
        </a:p>
      </dgm:t>
    </dgm:pt>
    <dgm:pt modelId="{57FE275E-F6AC-4179-A11C-AEA032ACE010}" type="sibTrans" cxnId="{43BFC983-19DD-44F1-A039-2AEA46A421C2}">
      <dgm:prSet/>
      <dgm:spPr/>
      <dgm:t>
        <a:bodyPr/>
        <a:lstStyle/>
        <a:p>
          <a:endParaRPr lang="en-US"/>
        </a:p>
      </dgm:t>
    </dgm:pt>
    <dgm:pt modelId="{059630C1-2369-461C-BD79-6F29EB44B31C}">
      <dgm:prSet phldrT="[Text]" custT="1"/>
      <dgm:spPr>
        <a:noFill/>
        <a:ln>
          <a:solidFill>
            <a:schemeClr val="tx1"/>
          </a:solidFill>
        </a:ln>
        <a:effectLst>
          <a:innerShdw blurRad="63500" dist="50800" dir="2700000">
            <a:prstClr val="black">
              <a:alpha val="50000"/>
            </a:prstClr>
          </a:innerShdw>
        </a:effectLst>
      </dgm:spPr>
      <dgm:t>
        <a:bodyPr/>
        <a:lstStyle/>
        <a:p>
          <a:r>
            <a:rPr lang="fa-IR" sz="2400" dirty="0" smtClean="0">
              <a:solidFill>
                <a:schemeClr val="tx1"/>
              </a:solidFill>
              <a:effectLst/>
              <a:cs typeface="B Nazanin" pitchFamily="2" charset="-78"/>
            </a:rPr>
            <a:t>فرایند</a:t>
          </a:r>
          <a:endParaRPr lang="en-US" sz="2400" dirty="0">
            <a:solidFill>
              <a:schemeClr val="tx1"/>
            </a:solidFill>
            <a:effectLst/>
            <a:cs typeface="B Nazanin" pitchFamily="2" charset="-78"/>
          </a:endParaRPr>
        </a:p>
      </dgm:t>
    </dgm:pt>
    <dgm:pt modelId="{CBADA1F3-CA7D-4DA1-AEE0-000CD23ABBEE}" type="parTrans" cxnId="{1EB0E57D-60C1-475E-B385-E9915431800A}">
      <dgm:prSet/>
      <dgm:spPr/>
      <dgm:t>
        <a:bodyPr/>
        <a:lstStyle/>
        <a:p>
          <a:endParaRPr lang="en-US"/>
        </a:p>
      </dgm:t>
    </dgm:pt>
    <dgm:pt modelId="{7DD945E5-D106-4BEF-982B-238DB29B11D8}" type="sibTrans" cxnId="{1EB0E57D-60C1-475E-B385-E9915431800A}">
      <dgm:prSet/>
      <dgm:spPr/>
      <dgm:t>
        <a:bodyPr/>
        <a:lstStyle/>
        <a:p>
          <a:endParaRPr lang="en-US"/>
        </a:p>
      </dgm:t>
    </dgm:pt>
    <dgm:pt modelId="{7C6C064A-B20F-44AD-BC3B-2C138142245B}">
      <dgm:prSet phldrT="[Text]"/>
      <dgm:spPr>
        <a:noFill/>
        <a:ln>
          <a:solidFill>
            <a:schemeClr val="tx1"/>
          </a:solidFill>
        </a:ln>
      </dgm:spPr>
      <dgm:t>
        <a:bodyPr/>
        <a:lstStyle/>
        <a:p>
          <a:r>
            <a:rPr lang="fa-IR" dirty="0" smtClean="0">
              <a:solidFill>
                <a:schemeClr val="tx1"/>
              </a:solidFill>
              <a:cs typeface="B Nazanin" pitchFamily="2" charset="-78"/>
            </a:rPr>
            <a:t>افزودنی‌ها</a:t>
          </a:r>
          <a:endParaRPr lang="en-US" dirty="0">
            <a:solidFill>
              <a:schemeClr val="tx1"/>
            </a:solidFill>
            <a:cs typeface="B Nazanin" pitchFamily="2" charset="-78"/>
          </a:endParaRPr>
        </a:p>
      </dgm:t>
    </dgm:pt>
    <dgm:pt modelId="{DD375B51-EB65-466E-8E44-4D6FA18C98F8}" type="parTrans" cxnId="{F853F103-9765-4833-81D3-6D53FC8B5754}">
      <dgm:prSet/>
      <dgm:spPr/>
      <dgm:t>
        <a:bodyPr/>
        <a:lstStyle/>
        <a:p>
          <a:endParaRPr lang="en-US"/>
        </a:p>
      </dgm:t>
    </dgm:pt>
    <dgm:pt modelId="{6776C095-05BF-480E-B7A7-AD65410B994F}" type="sibTrans" cxnId="{F853F103-9765-4833-81D3-6D53FC8B5754}">
      <dgm:prSet/>
      <dgm:spPr/>
      <dgm:t>
        <a:bodyPr/>
        <a:lstStyle/>
        <a:p>
          <a:endParaRPr lang="en-US"/>
        </a:p>
      </dgm:t>
    </dgm:pt>
    <dgm:pt modelId="{AF4C63F9-6E4A-4931-8B6E-D9AD2C8E49BF}" type="pres">
      <dgm:prSet presAssocID="{0469F96F-DE1C-4B14-AF0E-9BD6B5D3C89B}" presName="Name0" presStyleCnt="0">
        <dgm:presLayoutVars>
          <dgm:dir val="rev"/>
          <dgm:animLvl val="lvl"/>
          <dgm:resizeHandles val="exact"/>
        </dgm:presLayoutVars>
      </dgm:prSet>
      <dgm:spPr/>
    </dgm:pt>
    <dgm:pt modelId="{2A0DEE3F-B89C-495D-B54D-CA76B36020B3}" type="pres">
      <dgm:prSet presAssocID="{53BAF4D4-DDBD-47D8-9A6F-6797739A6A73}" presName="parTxOnly" presStyleLbl="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D52A69D-E167-41CA-B6D5-CEF7EEAAF2C3}" type="pres">
      <dgm:prSet presAssocID="{57FE275E-F6AC-4179-A11C-AEA032ACE010}" presName="parTxOnlySpace" presStyleCnt="0"/>
      <dgm:spPr/>
    </dgm:pt>
    <dgm:pt modelId="{615AC0F5-6DC7-4068-8EE6-2145101BE39F}" type="pres">
      <dgm:prSet presAssocID="{059630C1-2369-461C-BD79-6F29EB44B31C}" presName="parTxOnly" presStyleLbl="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53AA3EC-8807-4A91-A52E-08606CB46985}" type="pres">
      <dgm:prSet presAssocID="{7DD945E5-D106-4BEF-982B-238DB29B11D8}" presName="parTxOnlySpace" presStyleCnt="0"/>
      <dgm:spPr/>
    </dgm:pt>
    <dgm:pt modelId="{E8A1D17B-C43A-47EF-BE40-2837C2904CD5}" type="pres">
      <dgm:prSet presAssocID="{7C6C064A-B20F-44AD-BC3B-2C138142245B}" presName="parTxOnly" presStyleLbl="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F853F103-9765-4833-81D3-6D53FC8B5754}" srcId="{0469F96F-DE1C-4B14-AF0E-9BD6B5D3C89B}" destId="{7C6C064A-B20F-44AD-BC3B-2C138142245B}" srcOrd="2" destOrd="0" parTransId="{DD375B51-EB65-466E-8E44-4D6FA18C98F8}" sibTransId="{6776C095-05BF-480E-B7A7-AD65410B994F}"/>
    <dgm:cxn modelId="{1EB0E57D-60C1-475E-B385-E9915431800A}" srcId="{0469F96F-DE1C-4B14-AF0E-9BD6B5D3C89B}" destId="{059630C1-2369-461C-BD79-6F29EB44B31C}" srcOrd="1" destOrd="0" parTransId="{CBADA1F3-CA7D-4DA1-AEE0-000CD23ABBEE}" sibTransId="{7DD945E5-D106-4BEF-982B-238DB29B11D8}"/>
    <dgm:cxn modelId="{4CFAD57C-C11B-462D-9675-3DFC3382F76D}" type="presOf" srcId="{059630C1-2369-461C-BD79-6F29EB44B31C}" destId="{615AC0F5-6DC7-4068-8EE6-2145101BE39F}" srcOrd="0" destOrd="0" presId="urn:microsoft.com/office/officeart/2005/8/layout/chevron1"/>
    <dgm:cxn modelId="{43BFC983-19DD-44F1-A039-2AEA46A421C2}" srcId="{0469F96F-DE1C-4B14-AF0E-9BD6B5D3C89B}" destId="{53BAF4D4-DDBD-47D8-9A6F-6797739A6A73}" srcOrd="0" destOrd="0" parTransId="{B82D6589-13F3-4D80-BA67-6300C7850961}" sibTransId="{57FE275E-F6AC-4179-A11C-AEA032ACE010}"/>
    <dgm:cxn modelId="{E585B9CE-B8AC-4DB6-8012-D820D2BADD76}" type="presOf" srcId="{53BAF4D4-DDBD-47D8-9A6F-6797739A6A73}" destId="{2A0DEE3F-B89C-495D-B54D-CA76B36020B3}" srcOrd="0" destOrd="0" presId="urn:microsoft.com/office/officeart/2005/8/layout/chevron1"/>
    <dgm:cxn modelId="{B2D2CFC4-C37D-4366-A674-4BF4C688D89C}" type="presOf" srcId="{0469F96F-DE1C-4B14-AF0E-9BD6B5D3C89B}" destId="{AF4C63F9-6E4A-4931-8B6E-D9AD2C8E49BF}" srcOrd="0" destOrd="0" presId="urn:microsoft.com/office/officeart/2005/8/layout/chevron1"/>
    <dgm:cxn modelId="{FF902CF6-A5E7-4996-8DAF-85BF2A3467C4}" type="presOf" srcId="{7C6C064A-B20F-44AD-BC3B-2C138142245B}" destId="{E8A1D17B-C43A-47EF-BE40-2837C2904CD5}" srcOrd="0" destOrd="0" presId="urn:microsoft.com/office/officeart/2005/8/layout/chevron1"/>
    <dgm:cxn modelId="{4944D18F-BB68-40DC-BFCF-D2923B3AFE02}" type="presParOf" srcId="{AF4C63F9-6E4A-4931-8B6E-D9AD2C8E49BF}" destId="{2A0DEE3F-B89C-495D-B54D-CA76B36020B3}" srcOrd="0" destOrd="0" presId="urn:microsoft.com/office/officeart/2005/8/layout/chevron1"/>
    <dgm:cxn modelId="{A2968780-C0E7-434D-94E1-0E1AF7CA6443}" type="presParOf" srcId="{AF4C63F9-6E4A-4931-8B6E-D9AD2C8E49BF}" destId="{0D52A69D-E167-41CA-B6D5-CEF7EEAAF2C3}" srcOrd="1" destOrd="0" presId="urn:microsoft.com/office/officeart/2005/8/layout/chevron1"/>
    <dgm:cxn modelId="{F08DC4B5-5CC9-4EEF-AC39-539D36274331}" type="presParOf" srcId="{AF4C63F9-6E4A-4931-8B6E-D9AD2C8E49BF}" destId="{615AC0F5-6DC7-4068-8EE6-2145101BE39F}" srcOrd="2" destOrd="0" presId="urn:microsoft.com/office/officeart/2005/8/layout/chevron1"/>
    <dgm:cxn modelId="{5E36A385-75DC-4C27-8CF6-46B55E5F206C}" type="presParOf" srcId="{AF4C63F9-6E4A-4931-8B6E-D9AD2C8E49BF}" destId="{353AA3EC-8807-4A91-A52E-08606CB46985}" srcOrd="3" destOrd="0" presId="urn:microsoft.com/office/officeart/2005/8/layout/chevron1"/>
    <dgm:cxn modelId="{30FEA50A-A7E3-4C91-B134-81D919C54519}" type="presParOf" srcId="{AF4C63F9-6E4A-4931-8B6E-D9AD2C8E49BF}" destId="{E8A1D17B-C43A-47EF-BE40-2837C2904CD5}" srcOrd="4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8AE9EB0-2ABE-4988-9895-05E5E95257DB}">
      <dsp:nvSpPr>
        <dsp:cNvPr id="0" name=""/>
        <dsp:cNvSpPr/>
      </dsp:nvSpPr>
      <dsp:spPr>
        <a:xfrm>
          <a:off x="838199" y="0"/>
          <a:ext cx="4064000" cy="4064000"/>
        </a:xfrm>
        <a:prstGeom prst="triangle">
          <a:avLst/>
        </a:prstGeom>
        <a:noFill/>
        <a:ln w="38100">
          <a:solidFill>
            <a:schemeClr val="tx1"/>
          </a:solidFill>
        </a:ln>
        <a:effectLst>
          <a:outerShdw blurRad="44450" dist="25400" dir="2700000" algn="br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9800000"/>
          </a:lightRig>
        </a:scene3d>
        <a:sp3d prstMaterial="flat">
          <a:bevelT w="25400" h="31750"/>
        </a:sp3d>
      </dsp:spPr>
      <dsp:style>
        <a:lnRef idx="0">
          <a:schemeClr val="accent6"/>
        </a:lnRef>
        <a:fillRef idx="3">
          <a:schemeClr val="accent6"/>
        </a:fillRef>
        <a:effectRef idx="3">
          <a:schemeClr val="accent6"/>
        </a:effectRef>
        <a:fontRef idx="minor">
          <a:schemeClr val="lt1"/>
        </a:fontRef>
      </dsp:style>
    </dsp:sp>
    <dsp:sp modelId="{857791F8-2163-4B6F-8C90-0ACE83184FA9}">
      <dsp:nvSpPr>
        <dsp:cNvPr id="0" name=""/>
        <dsp:cNvSpPr/>
      </dsp:nvSpPr>
      <dsp:spPr>
        <a:xfrm>
          <a:off x="2743199" y="408582"/>
          <a:ext cx="2641600" cy="962025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4000" kern="1200" dirty="0" smtClean="0">
              <a:cs typeface="B Nazanin" panose="00000400000000000000" pitchFamily="2" charset="-78"/>
            </a:rPr>
            <a:t>مقدمه</a:t>
          </a:r>
        </a:p>
      </dsp:txBody>
      <dsp:txXfrm>
        <a:off x="2790161" y="455544"/>
        <a:ext cx="2547676" cy="868101"/>
      </dsp:txXfrm>
    </dsp:sp>
    <dsp:sp modelId="{6BA16CA1-EB46-4456-86AC-555BC4D45E14}">
      <dsp:nvSpPr>
        <dsp:cNvPr id="0" name=""/>
        <dsp:cNvSpPr/>
      </dsp:nvSpPr>
      <dsp:spPr>
        <a:xfrm>
          <a:off x="2743199" y="1490860"/>
          <a:ext cx="2641600" cy="962025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4000" kern="1200" dirty="0" smtClean="0">
              <a:cs typeface="B Nazanin" panose="00000400000000000000" pitchFamily="2" charset="-78"/>
            </a:rPr>
            <a:t>فرایند</a:t>
          </a:r>
          <a:endParaRPr lang="en-US" sz="4000" kern="1200" dirty="0">
            <a:cs typeface="B Nazanin" panose="00000400000000000000" pitchFamily="2" charset="-78"/>
          </a:endParaRPr>
        </a:p>
      </dsp:txBody>
      <dsp:txXfrm>
        <a:off x="2790161" y="1537822"/>
        <a:ext cx="2547676" cy="868101"/>
      </dsp:txXfrm>
    </dsp:sp>
    <dsp:sp modelId="{9EE46933-51D2-40B9-A2AD-2CFAAED20E42}">
      <dsp:nvSpPr>
        <dsp:cNvPr id="0" name=""/>
        <dsp:cNvSpPr/>
      </dsp:nvSpPr>
      <dsp:spPr>
        <a:xfrm>
          <a:off x="2743199" y="2573139"/>
          <a:ext cx="2641600" cy="962025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4000" kern="1200" dirty="0" smtClean="0">
              <a:cs typeface="B Nazanin" panose="00000400000000000000" pitchFamily="2" charset="-78"/>
            </a:rPr>
            <a:t>افزودنی‌ها</a:t>
          </a:r>
          <a:endParaRPr lang="en-US" sz="4000" kern="1200" dirty="0">
            <a:cs typeface="B Nazanin" panose="00000400000000000000" pitchFamily="2" charset="-78"/>
          </a:endParaRPr>
        </a:p>
      </dsp:txBody>
      <dsp:txXfrm>
        <a:off x="2790161" y="2620101"/>
        <a:ext cx="2547676" cy="868101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A0DEE3F-B89C-495D-B54D-CA76B36020B3}">
      <dsp:nvSpPr>
        <dsp:cNvPr id="0" name=""/>
        <dsp:cNvSpPr/>
      </dsp:nvSpPr>
      <dsp:spPr>
        <a:xfrm rot="10800000">
          <a:off x="3134677" y="109061"/>
          <a:ext cx="1740693" cy="696277"/>
        </a:xfrm>
        <a:prstGeom prst="chevron">
          <a:avLst/>
        </a:prstGeom>
        <a:noFill/>
        <a:ln w="15875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2672" tIns="42672" rIns="128016" bIns="42672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3200" b="1" kern="1200" dirty="0" smtClean="0">
              <a:solidFill>
                <a:srgbClr val="8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Nazanin" pitchFamily="2" charset="-78"/>
            </a:rPr>
            <a:t>مقدمه</a:t>
          </a:r>
          <a:endParaRPr lang="en-US" sz="3200" b="1" kern="1200" dirty="0">
            <a:solidFill>
              <a:srgbClr val="800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cs typeface="B Nazanin" pitchFamily="2" charset="-78"/>
          </a:endParaRPr>
        </a:p>
      </dsp:txBody>
      <dsp:txXfrm rot="10800000">
        <a:off x="3482815" y="109061"/>
        <a:ext cx="1044416" cy="696277"/>
      </dsp:txXfrm>
    </dsp:sp>
    <dsp:sp modelId="{615AC0F5-6DC7-4068-8EE6-2145101BE39F}">
      <dsp:nvSpPr>
        <dsp:cNvPr id="0" name=""/>
        <dsp:cNvSpPr/>
      </dsp:nvSpPr>
      <dsp:spPr>
        <a:xfrm rot="10800000">
          <a:off x="1568053" y="109061"/>
          <a:ext cx="1740693" cy="696277"/>
        </a:xfrm>
        <a:prstGeom prst="chevron">
          <a:avLst/>
        </a:prstGeom>
        <a:noFill/>
        <a:ln w="15875" cap="flat" cmpd="sng" algn="ctr">
          <a:solidFill>
            <a:schemeClr val="tx1"/>
          </a:solidFill>
          <a:prstDash val="solid"/>
        </a:ln>
        <a:effectLst>
          <a:innerShdw blurRad="63500" dist="50800" dir="2700000">
            <a:prstClr val="black">
              <a:alpha val="50000"/>
            </a:prstClr>
          </a:inn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2004" tIns="32004" rIns="96012" bIns="32004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2400" kern="1200" dirty="0" smtClean="0">
              <a:solidFill>
                <a:schemeClr val="tx1"/>
              </a:solidFill>
              <a:effectLst/>
              <a:cs typeface="B Nazanin" pitchFamily="2" charset="-78"/>
            </a:rPr>
            <a:t>فرایند</a:t>
          </a:r>
          <a:endParaRPr lang="en-US" sz="2400" kern="1200" dirty="0">
            <a:solidFill>
              <a:schemeClr val="tx1"/>
            </a:solidFill>
            <a:effectLst/>
            <a:cs typeface="B Nazanin" pitchFamily="2" charset="-78"/>
          </a:endParaRPr>
        </a:p>
      </dsp:txBody>
      <dsp:txXfrm rot="10800000">
        <a:off x="1916191" y="109061"/>
        <a:ext cx="1044416" cy="696277"/>
      </dsp:txXfrm>
    </dsp:sp>
    <dsp:sp modelId="{E8A1D17B-C43A-47EF-BE40-2837C2904CD5}">
      <dsp:nvSpPr>
        <dsp:cNvPr id="0" name=""/>
        <dsp:cNvSpPr/>
      </dsp:nvSpPr>
      <dsp:spPr>
        <a:xfrm rot="10800000">
          <a:off x="1428" y="109061"/>
          <a:ext cx="1740693" cy="696277"/>
        </a:xfrm>
        <a:prstGeom prst="chevron">
          <a:avLst/>
        </a:prstGeom>
        <a:noFill/>
        <a:ln w="15875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2004" tIns="32004" rIns="96012" bIns="32004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2400" kern="1200" dirty="0" smtClean="0">
              <a:solidFill>
                <a:schemeClr val="tx1"/>
              </a:solidFill>
              <a:cs typeface="B Nazanin" pitchFamily="2" charset="-78"/>
            </a:rPr>
            <a:t>افزودنی‌ها</a:t>
          </a:r>
          <a:endParaRPr lang="en-US" sz="2400" kern="1200" dirty="0">
            <a:solidFill>
              <a:schemeClr val="tx1"/>
            </a:solidFill>
            <a:cs typeface="B Nazanin" pitchFamily="2" charset="-78"/>
          </a:endParaRPr>
        </a:p>
      </dsp:txBody>
      <dsp:txXfrm rot="10800000">
        <a:off x="349566" y="109061"/>
        <a:ext cx="1044416" cy="696277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A0DEE3F-B89C-495D-B54D-CA76B36020B3}">
      <dsp:nvSpPr>
        <dsp:cNvPr id="0" name=""/>
        <dsp:cNvSpPr/>
      </dsp:nvSpPr>
      <dsp:spPr>
        <a:xfrm rot="10800000">
          <a:off x="3134677" y="109061"/>
          <a:ext cx="1740693" cy="696277"/>
        </a:xfrm>
        <a:prstGeom prst="chevron">
          <a:avLst/>
        </a:prstGeom>
        <a:noFill/>
        <a:ln w="15875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2672" tIns="42672" rIns="128016" bIns="42672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3200" b="1" kern="1200" dirty="0" smtClean="0">
              <a:solidFill>
                <a:srgbClr val="8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Nazanin" pitchFamily="2" charset="-78"/>
            </a:rPr>
            <a:t>مقدمه</a:t>
          </a:r>
          <a:endParaRPr lang="en-US" sz="3200" b="1" kern="1200" dirty="0">
            <a:solidFill>
              <a:srgbClr val="800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cs typeface="B Nazanin" pitchFamily="2" charset="-78"/>
          </a:endParaRPr>
        </a:p>
      </dsp:txBody>
      <dsp:txXfrm rot="10800000">
        <a:off x="3482815" y="109061"/>
        <a:ext cx="1044416" cy="696277"/>
      </dsp:txXfrm>
    </dsp:sp>
    <dsp:sp modelId="{615AC0F5-6DC7-4068-8EE6-2145101BE39F}">
      <dsp:nvSpPr>
        <dsp:cNvPr id="0" name=""/>
        <dsp:cNvSpPr/>
      </dsp:nvSpPr>
      <dsp:spPr>
        <a:xfrm rot="10800000">
          <a:off x="1568053" y="109061"/>
          <a:ext cx="1740693" cy="696277"/>
        </a:xfrm>
        <a:prstGeom prst="chevron">
          <a:avLst/>
        </a:prstGeom>
        <a:noFill/>
        <a:ln w="15875" cap="flat" cmpd="sng" algn="ctr">
          <a:solidFill>
            <a:schemeClr val="tx1"/>
          </a:solidFill>
          <a:prstDash val="solid"/>
        </a:ln>
        <a:effectLst>
          <a:innerShdw blurRad="63500" dist="50800" dir="2700000">
            <a:prstClr val="black">
              <a:alpha val="50000"/>
            </a:prstClr>
          </a:inn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2004" tIns="32004" rIns="96012" bIns="32004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2400" kern="1200" dirty="0" smtClean="0">
              <a:solidFill>
                <a:schemeClr val="tx1"/>
              </a:solidFill>
              <a:effectLst/>
              <a:cs typeface="B Nazanin" pitchFamily="2" charset="-78"/>
            </a:rPr>
            <a:t>فرایند</a:t>
          </a:r>
          <a:endParaRPr lang="en-US" sz="2400" kern="1200" dirty="0">
            <a:solidFill>
              <a:schemeClr val="tx1"/>
            </a:solidFill>
            <a:effectLst/>
            <a:cs typeface="B Nazanin" pitchFamily="2" charset="-78"/>
          </a:endParaRPr>
        </a:p>
      </dsp:txBody>
      <dsp:txXfrm rot="10800000">
        <a:off x="1916191" y="109061"/>
        <a:ext cx="1044416" cy="696277"/>
      </dsp:txXfrm>
    </dsp:sp>
    <dsp:sp modelId="{E8A1D17B-C43A-47EF-BE40-2837C2904CD5}">
      <dsp:nvSpPr>
        <dsp:cNvPr id="0" name=""/>
        <dsp:cNvSpPr/>
      </dsp:nvSpPr>
      <dsp:spPr>
        <a:xfrm rot="10800000">
          <a:off x="1428" y="109061"/>
          <a:ext cx="1740693" cy="696277"/>
        </a:xfrm>
        <a:prstGeom prst="chevron">
          <a:avLst/>
        </a:prstGeom>
        <a:noFill/>
        <a:ln w="15875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2004" tIns="32004" rIns="96012" bIns="32004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2400" kern="1200" dirty="0" smtClean="0">
              <a:solidFill>
                <a:schemeClr val="tx1"/>
              </a:solidFill>
              <a:cs typeface="B Nazanin" pitchFamily="2" charset="-78"/>
            </a:rPr>
            <a:t>افزودنی‌ها</a:t>
          </a:r>
          <a:endParaRPr lang="en-US" sz="2400" kern="1200" dirty="0">
            <a:solidFill>
              <a:schemeClr val="tx1"/>
            </a:solidFill>
            <a:cs typeface="B Nazanin" pitchFamily="2" charset="-78"/>
          </a:endParaRPr>
        </a:p>
      </dsp:txBody>
      <dsp:txXfrm rot="10800000">
        <a:off x="349566" y="109061"/>
        <a:ext cx="1044416" cy="696277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A0DEE3F-B89C-495D-B54D-CA76B36020B3}">
      <dsp:nvSpPr>
        <dsp:cNvPr id="0" name=""/>
        <dsp:cNvSpPr/>
      </dsp:nvSpPr>
      <dsp:spPr>
        <a:xfrm rot="10800000">
          <a:off x="3134677" y="109061"/>
          <a:ext cx="1740693" cy="696277"/>
        </a:xfrm>
        <a:prstGeom prst="chevron">
          <a:avLst/>
        </a:prstGeom>
        <a:noFill/>
        <a:ln w="15875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2672" tIns="42672" rIns="128016" bIns="42672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3200" b="1" kern="1200" dirty="0" smtClean="0">
              <a:solidFill>
                <a:srgbClr val="8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Nazanin" pitchFamily="2" charset="-78"/>
            </a:rPr>
            <a:t>مقدمه</a:t>
          </a:r>
          <a:endParaRPr lang="en-US" sz="3200" b="1" kern="1200" dirty="0">
            <a:solidFill>
              <a:srgbClr val="800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cs typeface="B Nazanin" pitchFamily="2" charset="-78"/>
          </a:endParaRPr>
        </a:p>
      </dsp:txBody>
      <dsp:txXfrm rot="10800000">
        <a:off x="3482815" y="109061"/>
        <a:ext cx="1044416" cy="696277"/>
      </dsp:txXfrm>
    </dsp:sp>
    <dsp:sp modelId="{615AC0F5-6DC7-4068-8EE6-2145101BE39F}">
      <dsp:nvSpPr>
        <dsp:cNvPr id="0" name=""/>
        <dsp:cNvSpPr/>
      </dsp:nvSpPr>
      <dsp:spPr>
        <a:xfrm rot="10800000">
          <a:off x="1568053" y="109061"/>
          <a:ext cx="1740693" cy="696277"/>
        </a:xfrm>
        <a:prstGeom prst="chevron">
          <a:avLst/>
        </a:prstGeom>
        <a:noFill/>
        <a:ln w="15875" cap="flat" cmpd="sng" algn="ctr">
          <a:solidFill>
            <a:schemeClr val="tx1"/>
          </a:solidFill>
          <a:prstDash val="solid"/>
        </a:ln>
        <a:effectLst>
          <a:innerShdw blurRad="63500" dist="50800" dir="2700000">
            <a:prstClr val="black">
              <a:alpha val="50000"/>
            </a:prstClr>
          </a:inn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2004" tIns="32004" rIns="96012" bIns="32004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2400" kern="1200" dirty="0" smtClean="0">
              <a:solidFill>
                <a:schemeClr val="tx1"/>
              </a:solidFill>
              <a:effectLst/>
              <a:cs typeface="B Nazanin" pitchFamily="2" charset="-78"/>
            </a:rPr>
            <a:t>فرایند</a:t>
          </a:r>
          <a:endParaRPr lang="en-US" sz="2400" kern="1200" dirty="0">
            <a:solidFill>
              <a:schemeClr val="tx1"/>
            </a:solidFill>
            <a:effectLst/>
            <a:cs typeface="B Nazanin" pitchFamily="2" charset="-78"/>
          </a:endParaRPr>
        </a:p>
      </dsp:txBody>
      <dsp:txXfrm rot="10800000">
        <a:off x="1916191" y="109061"/>
        <a:ext cx="1044416" cy="696277"/>
      </dsp:txXfrm>
    </dsp:sp>
    <dsp:sp modelId="{E8A1D17B-C43A-47EF-BE40-2837C2904CD5}">
      <dsp:nvSpPr>
        <dsp:cNvPr id="0" name=""/>
        <dsp:cNvSpPr/>
      </dsp:nvSpPr>
      <dsp:spPr>
        <a:xfrm rot="10800000">
          <a:off x="1428" y="109061"/>
          <a:ext cx="1740693" cy="696277"/>
        </a:xfrm>
        <a:prstGeom prst="chevron">
          <a:avLst/>
        </a:prstGeom>
        <a:noFill/>
        <a:ln w="15875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2004" tIns="32004" rIns="96012" bIns="32004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2400" kern="1200" dirty="0" smtClean="0">
              <a:solidFill>
                <a:schemeClr val="tx1"/>
              </a:solidFill>
              <a:cs typeface="B Nazanin" pitchFamily="2" charset="-78"/>
            </a:rPr>
            <a:t>افزودنی‌ها</a:t>
          </a:r>
          <a:endParaRPr lang="en-US" sz="2400" kern="1200" dirty="0">
            <a:solidFill>
              <a:schemeClr val="tx1"/>
            </a:solidFill>
            <a:cs typeface="B Nazanin" pitchFamily="2" charset="-78"/>
          </a:endParaRPr>
        </a:p>
      </dsp:txBody>
      <dsp:txXfrm rot="10800000">
        <a:off x="349566" y="109061"/>
        <a:ext cx="1044416" cy="696277"/>
      </dsp:txXfrm>
    </dsp:sp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7744891-B12A-4E13-828F-B9E9AB5458B9}">
      <dsp:nvSpPr>
        <dsp:cNvPr id="0" name=""/>
        <dsp:cNvSpPr/>
      </dsp:nvSpPr>
      <dsp:spPr>
        <a:xfrm rot="16200000">
          <a:off x="508000" y="-508000"/>
          <a:ext cx="2032000" cy="3048000"/>
        </a:xfrm>
        <a:prstGeom prst="round1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65000"/>
                <a:shade val="92000"/>
                <a:satMod val="130000"/>
              </a:schemeClr>
            </a:gs>
            <a:gs pos="45000">
              <a:schemeClr val="accent5">
                <a:hueOff val="0"/>
                <a:satOff val="0"/>
                <a:lumOff val="0"/>
                <a:alphaOff val="0"/>
                <a:tint val="60000"/>
                <a:shade val="99000"/>
                <a:satMod val="12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2400" b="1" kern="1200" dirty="0" smtClean="0">
              <a:cs typeface="B Nazanin" pitchFamily="2" charset="-78"/>
            </a:rPr>
            <a:t>توده ای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1800" kern="1200" dirty="0" smtClean="0"/>
            <a:t>(</a:t>
          </a:r>
          <a:r>
            <a:rPr lang="fa-IR" sz="2400" b="1" kern="1200" dirty="0" smtClean="0">
              <a:cs typeface="B Nazanin" pitchFamily="2" charset="-78"/>
            </a:rPr>
            <a:t>10% تولید در دنیا)</a:t>
          </a:r>
          <a:endParaRPr lang="en-US" sz="2400" b="1" kern="1200" dirty="0">
            <a:cs typeface="B Nazanin" pitchFamily="2" charset="-78"/>
          </a:endParaRPr>
        </a:p>
      </dsp:txBody>
      <dsp:txXfrm rot="5400000">
        <a:off x="0" y="0"/>
        <a:ext cx="3048000" cy="1524000"/>
      </dsp:txXfrm>
    </dsp:sp>
    <dsp:sp modelId="{CCFC1DD2-3C15-4B28-B8CE-29B23EE719E3}">
      <dsp:nvSpPr>
        <dsp:cNvPr id="0" name=""/>
        <dsp:cNvSpPr/>
      </dsp:nvSpPr>
      <dsp:spPr>
        <a:xfrm>
          <a:off x="3048000" y="0"/>
          <a:ext cx="3048000" cy="2032000"/>
        </a:xfrm>
        <a:prstGeom prst="round1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65000"/>
                <a:shade val="92000"/>
                <a:satMod val="130000"/>
              </a:schemeClr>
            </a:gs>
            <a:gs pos="45000">
              <a:schemeClr val="accent5">
                <a:hueOff val="0"/>
                <a:satOff val="0"/>
                <a:lumOff val="0"/>
                <a:alphaOff val="0"/>
                <a:tint val="60000"/>
                <a:shade val="99000"/>
                <a:satMod val="12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2400" b="1" kern="1200" dirty="0" smtClean="0">
              <a:cs typeface="B Nazanin" pitchFamily="2" charset="-78"/>
            </a:rPr>
            <a:t>امولسیونی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2400" b="1" kern="1200" dirty="0" smtClean="0">
              <a:cs typeface="B Nazanin" pitchFamily="2" charset="-78"/>
            </a:rPr>
            <a:t>(15-10% تولید در دنیا)</a:t>
          </a:r>
          <a:endParaRPr lang="en-US" sz="2400" b="1" kern="1200" dirty="0">
            <a:cs typeface="B Nazanin" pitchFamily="2" charset="-78"/>
          </a:endParaRPr>
        </a:p>
      </dsp:txBody>
      <dsp:txXfrm>
        <a:off x="3048000" y="0"/>
        <a:ext cx="3048000" cy="1524000"/>
      </dsp:txXfrm>
    </dsp:sp>
    <dsp:sp modelId="{DEFCFF50-A041-42CD-918F-AA1BF3257555}">
      <dsp:nvSpPr>
        <dsp:cNvPr id="0" name=""/>
        <dsp:cNvSpPr/>
      </dsp:nvSpPr>
      <dsp:spPr>
        <a:xfrm rot="10800000">
          <a:off x="0" y="2032000"/>
          <a:ext cx="3048000" cy="2032000"/>
        </a:xfrm>
        <a:prstGeom prst="round1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65000"/>
                <a:shade val="92000"/>
                <a:satMod val="130000"/>
              </a:schemeClr>
            </a:gs>
            <a:gs pos="45000">
              <a:schemeClr val="accent5">
                <a:hueOff val="0"/>
                <a:satOff val="0"/>
                <a:lumOff val="0"/>
                <a:alphaOff val="0"/>
                <a:tint val="60000"/>
                <a:shade val="99000"/>
                <a:satMod val="12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2400" b="1" kern="1200" dirty="0" smtClean="0">
              <a:cs typeface="B Nazanin" pitchFamily="2" charset="-78"/>
            </a:rPr>
            <a:t>رسوبی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2400" b="1" kern="1200" dirty="0" smtClean="0">
              <a:cs typeface="B Nazanin" pitchFamily="2" charset="-78"/>
            </a:rPr>
            <a:t>(بسیار ناچیز در دنیا)</a:t>
          </a:r>
          <a:endParaRPr lang="en-US" sz="2400" b="1" kern="1200" dirty="0">
            <a:cs typeface="B Nazanin" pitchFamily="2" charset="-78"/>
          </a:endParaRPr>
        </a:p>
      </dsp:txBody>
      <dsp:txXfrm rot="10800000">
        <a:off x="0" y="2539999"/>
        <a:ext cx="3048000" cy="1524000"/>
      </dsp:txXfrm>
    </dsp:sp>
    <dsp:sp modelId="{E2F976BB-276D-4F96-AD2F-5589F2B316C7}">
      <dsp:nvSpPr>
        <dsp:cNvPr id="0" name=""/>
        <dsp:cNvSpPr/>
      </dsp:nvSpPr>
      <dsp:spPr>
        <a:xfrm rot="5400000">
          <a:off x="3556000" y="1523999"/>
          <a:ext cx="2032000" cy="3048000"/>
        </a:xfrm>
        <a:prstGeom prst="round1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65000"/>
                <a:shade val="92000"/>
                <a:satMod val="130000"/>
              </a:schemeClr>
            </a:gs>
            <a:gs pos="45000">
              <a:schemeClr val="accent5">
                <a:hueOff val="0"/>
                <a:satOff val="0"/>
                <a:lumOff val="0"/>
                <a:alphaOff val="0"/>
                <a:tint val="60000"/>
                <a:shade val="99000"/>
                <a:satMod val="12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2400" b="1" kern="1200" dirty="0" smtClean="0">
              <a:cs typeface="B Nazanin" pitchFamily="2" charset="-78"/>
            </a:rPr>
            <a:t>محلولی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2400" b="1" kern="1200" dirty="0" smtClean="0">
              <a:cs typeface="B Nazanin" pitchFamily="2" charset="-78"/>
            </a:rPr>
            <a:t>(2-1% تولید در دنیا)</a:t>
          </a:r>
          <a:endParaRPr lang="en-US" sz="2400" b="1" kern="1200" dirty="0">
            <a:cs typeface="B Nazanin" pitchFamily="2" charset="-78"/>
          </a:endParaRPr>
        </a:p>
      </dsp:txBody>
      <dsp:txXfrm rot="-5400000">
        <a:off x="3048000" y="2539999"/>
        <a:ext cx="3048000" cy="1524000"/>
      </dsp:txXfrm>
    </dsp:sp>
    <dsp:sp modelId="{E5FE005F-2CC5-47C1-8D52-C80F69CCEE9C}">
      <dsp:nvSpPr>
        <dsp:cNvPr id="0" name=""/>
        <dsp:cNvSpPr/>
      </dsp:nvSpPr>
      <dsp:spPr>
        <a:xfrm>
          <a:off x="1981196" y="1295400"/>
          <a:ext cx="2133606" cy="1473199"/>
        </a:xfrm>
        <a:prstGeom prst="roundRect">
          <a:avLst/>
        </a:prstGeom>
        <a:gradFill rotWithShape="0">
          <a:gsLst>
            <a:gs pos="0">
              <a:schemeClr val="accent5">
                <a:tint val="60000"/>
                <a:hueOff val="0"/>
                <a:satOff val="0"/>
                <a:lumOff val="0"/>
                <a:alphaOff val="0"/>
                <a:tint val="65000"/>
                <a:shade val="92000"/>
                <a:satMod val="130000"/>
              </a:schemeClr>
            </a:gs>
            <a:gs pos="45000">
              <a:schemeClr val="accent5">
                <a:tint val="60000"/>
                <a:hueOff val="0"/>
                <a:satOff val="0"/>
                <a:lumOff val="0"/>
                <a:alphaOff val="0"/>
                <a:tint val="60000"/>
                <a:shade val="99000"/>
                <a:satMod val="120000"/>
              </a:schemeClr>
            </a:gs>
            <a:gs pos="100000">
              <a:schemeClr val="accent5">
                <a:tint val="60000"/>
                <a:hueOff val="0"/>
                <a:satOff val="0"/>
                <a:lumOff val="0"/>
                <a:alphaOff val="0"/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2400" b="1" kern="1200" dirty="0" smtClean="0">
              <a:cs typeface="B Nazanin" pitchFamily="2" charset="-78"/>
            </a:rPr>
            <a:t>سوسپانسیون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2400" b="1" kern="1200" dirty="0" smtClean="0">
              <a:cs typeface="B Nazanin" pitchFamily="2" charset="-78"/>
            </a:rPr>
            <a:t>(80% تولید در دنیا)</a:t>
          </a:r>
          <a:endParaRPr lang="en-US" sz="2400" b="1" kern="1200" dirty="0">
            <a:cs typeface="B Nazanin" pitchFamily="2" charset="-78"/>
          </a:endParaRPr>
        </a:p>
      </dsp:txBody>
      <dsp:txXfrm>
        <a:off x="2053112" y="1367316"/>
        <a:ext cx="1989774" cy="1329367"/>
      </dsp:txXfrm>
    </dsp:sp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A0DEE3F-B89C-495D-B54D-CA76B36020B3}">
      <dsp:nvSpPr>
        <dsp:cNvPr id="0" name=""/>
        <dsp:cNvSpPr/>
      </dsp:nvSpPr>
      <dsp:spPr>
        <a:xfrm rot="10800000">
          <a:off x="3134677" y="109061"/>
          <a:ext cx="1740693" cy="696277"/>
        </a:xfrm>
        <a:prstGeom prst="chevron">
          <a:avLst/>
        </a:prstGeom>
        <a:noFill/>
        <a:ln w="15875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2672" tIns="42672" rIns="128016" bIns="42672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3200" b="1" kern="1200" dirty="0" smtClean="0">
              <a:solidFill>
                <a:srgbClr val="8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Nazanin" pitchFamily="2" charset="-78"/>
            </a:rPr>
            <a:t>مقدمه</a:t>
          </a:r>
          <a:endParaRPr lang="en-US" sz="3200" b="1" kern="1200" dirty="0">
            <a:solidFill>
              <a:srgbClr val="800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cs typeface="B Nazanin" pitchFamily="2" charset="-78"/>
          </a:endParaRPr>
        </a:p>
      </dsp:txBody>
      <dsp:txXfrm rot="10800000">
        <a:off x="3482815" y="109061"/>
        <a:ext cx="1044416" cy="696277"/>
      </dsp:txXfrm>
    </dsp:sp>
    <dsp:sp modelId="{615AC0F5-6DC7-4068-8EE6-2145101BE39F}">
      <dsp:nvSpPr>
        <dsp:cNvPr id="0" name=""/>
        <dsp:cNvSpPr/>
      </dsp:nvSpPr>
      <dsp:spPr>
        <a:xfrm rot="10800000">
          <a:off x="1568053" y="109061"/>
          <a:ext cx="1740693" cy="696277"/>
        </a:xfrm>
        <a:prstGeom prst="chevron">
          <a:avLst/>
        </a:prstGeom>
        <a:noFill/>
        <a:ln w="15875" cap="flat" cmpd="sng" algn="ctr">
          <a:solidFill>
            <a:schemeClr val="tx1"/>
          </a:solidFill>
          <a:prstDash val="solid"/>
        </a:ln>
        <a:effectLst>
          <a:innerShdw blurRad="63500" dist="50800" dir="2700000">
            <a:prstClr val="black">
              <a:alpha val="50000"/>
            </a:prstClr>
          </a:inn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2004" tIns="32004" rIns="96012" bIns="32004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2400" kern="1200" dirty="0" smtClean="0">
              <a:solidFill>
                <a:schemeClr val="tx1"/>
              </a:solidFill>
              <a:effectLst/>
              <a:cs typeface="B Nazanin" pitchFamily="2" charset="-78"/>
            </a:rPr>
            <a:t>فرایند</a:t>
          </a:r>
          <a:endParaRPr lang="en-US" sz="2400" kern="1200" dirty="0">
            <a:solidFill>
              <a:schemeClr val="tx1"/>
            </a:solidFill>
            <a:effectLst/>
            <a:cs typeface="B Nazanin" pitchFamily="2" charset="-78"/>
          </a:endParaRPr>
        </a:p>
      </dsp:txBody>
      <dsp:txXfrm rot="10800000">
        <a:off x="1916191" y="109061"/>
        <a:ext cx="1044416" cy="696277"/>
      </dsp:txXfrm>
    </dsp:sp>
    <dsp:sp modelId="{E8A1D17B-C43A-47EF-BE40-2837C2904CD5}">
      <dsp:nvSpPr>
        <dsp:cNvPr id="0" name=""/>
        <dsp:cNvSpPr/>
      </dsp:nvSpPr>
      <dsp:spPr>
        <a:xfrm rot="10800000">
          <a:off x="1428" y="109061"/>
          <a:ext cx="1740693" cy="696277"/>
        </a:xfrm>
        <a:prstGeom prst="chevron">
          <a:avLst/>
        </a:prstGeom>
        <a:noFill/>
        <a:ln w="15875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2004" tIns="32004" rIns="96012" bIns="32004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2400" kern="1200" dirty="0" smtClean="0">
              <a:solidFill>
                <a:schemeClr val="tx1"/>
              </a:solidFill>
              <a:cs typeface="B Nazanin" pitchFamily="2" charset="-78"/>
            </a:rPr>
            <a:t>افزودنی‌ها</a:t>
          </a:r>
          <a:endParaRPr lang="en-US" sz="2400" kern="1200" dirty="0">
            <a:solidFill>
              <a:schemeClr val="tx1"/>
            </a:solidFill>
            <a:cs typeface="B Nazanin" pitchFamily="2" charset="-78"/>
          </a:endParaRPr>
        </a:p>
      </dsp:txBody>
      <dsp:txXfrm rot="10800000">
        <a:off x="349566" y="109061"/>
        <a:ext cx="1044416" cy="696277"/>
      </dsp:txXfrm>
    </dsp:sp>
  </dsp:spTree>
</dsp:drawing>
</file>

<file path=ppt/diagrams/drawing1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AC54911-D558-4004-B89D-39B42321D99D}">
      <dsp:nvSpPr>
        <dsp:cNvPr id="0" name=""/>
        <dsp:cNvSpPr/>
      </dsp:nvSpPr>
      <dsp:spPr>
        <a:xfrm>
          <a:off x="1905" y="54700"/>
          <a:ext cx="1857374" cy="742949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85000"/>
                <a:satMod val="130000"/>
              </a:schemeClr>
            </a:gs>
            <a:gs pos="34000">
              <a:schemeClr val="accent4">
                <a:hueOff val="0"/>
                <a:satOff val="0"/>
                <a:lumOff val="0"/>
                <a:alphaOff val="0"/>
                <a:shade val="87000"/>
                <a:satMod val="125000"/>
              </a:schemeClr>
            </a:gs>
            <a:gs pos="70000">
              <a:schemeClr val="accent4">
                <a:hueOff val="0"/>
                <a:satOff val="0"/>
                <a:lumOff val="0"/>
                <a:alphaOff val="0"/>
                <a:tint val="100000"/>
                <a:shade val="90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4450" dist="25400" dir="2700000" algn="br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9800000"/>
          </a:lightRig>
        </a:scene3d>
        <a:sp3d prstMaterial="flat">
          <a:bevelT w="25400" h="31750"/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42240" tIns="81280" rIns="142240" bIns="8128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PVC-M</a:t>
          </a:r>
          <a:endParaRPr lang="en-US" sz="20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905" y="54700"/>
        <a:ext cx="1857374" cy="742949"/>
      </dsp:txXfrm>
    </dsp:sp>
    <dsp:sp modelId="{E4BD936A-B1EB-472C-9633-87494F185DF0}">
      <dsp:nvSpPr>
        <dsp:cNvPr id="0" name=""/>
        <dsp:cNvSpPr/>
      </dsp:nvSpPr>
      <dsp:spPr>
        <a:xfrm>
          <a:off x="1905" y="797649"/>
          <a:ext cx="1857374" cy="3211649"/>
        </a:xfrm>
        <a:prstGeom prst="rect">
          <a:avLst/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96012" tIns="96012" rIns="128016" bIns="144018" numCol="1" spcCol="1270" anchor="t" anchorCtr="0">
          <a:noAutofit/>
        </a:bodyPr>
        <a:lstStyle/>
        <a:p>
          <a:pPr marL="171450" lvl="1" indent="-171450" algn="r" defTabSz="800100" rtl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a-IR" sz="1800" b="1" kern="1200" dirty="0" smtClean="0">
              <a:cs typeface="B Nazanin" pitchFamily="2" charset="-78"/>
            </a:rPr>
            <a:t>شاخص گرانروی </a:t>
          </a:r>
          <a:r>
            <a:rPr lang="en-US" sz="18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K-value </a:t>
          </a:r>
          <a:r>
            <a:rPr lang="fa-IR" sz="1800" b="1" kern="1200" dirty="0" smtClean="0">
              <a:cs typeface="B Nazanin" pitchFamily="2" charset="-78"/>
            </a:rPr>
            <a:t> حدود 60</a:t>
          </a:r>
          <a:r>
            <a:rPr lang="fa-IR" sz="3000" kern="1200" dirty="0" smtClean="0"/>
            <a:t> </a:t>
          </a:r>
          <a:endParaRPr lang="en-US" sz="3000" kern="1200" dirty="0"/>
        </a:p>
        <a:p>
          <a:pPr marL="171450" lvl="1" indent="-171450" algn="r" defTabSz="711200" rtl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a-IR" sz="1600" b="1" kern="1200" dirty="0" smtClean="0">
              <a:cs typeface="B Nazanin" pitchFamily="2" charset="-78"/>
            </a:rPr>
            <a:t>این روش مشابهت زیادی با نوع </a:t>
          </a:r>
          <a:r>
            <a:rPr lang="en-US" sz="16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PVC-S</a:t>
          </a:r>
          <a:r>
            <a:rPr lang="fa-IR" sz="1600" b="1" kern="1200" dirty="0" smtClean="0">
              <a:cs typeface="B Nazanin" pitchFamily="2" charset="-78"/>
            </a:rPr>
            <a:t>داشته و در برخی موارد خواص آن نسبت به نوع </a:t>
          </a:r>
          <a:r>
            <a:rPr lang="en-US" sz="16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S</a:t>
          </a:r>
          <a:r>
            <a:rPr lang="en-US" sz="1600" b="1" kern="1200" dirty="0" smtClean="0">
              <a:cs typeface="B Nazanin" pitchFamily="2" charset="-78"/>
            </a:rPr>
            <a:t> </a:t>
          </a:r>
          <a:r>
            <a:rPr lang="fa-IR" sz="1600" b="1" kern="1200" dirty="0" smtClean="0">
              <a:cs typeface="B Nazanin" pitchFamily="2" charset="-78"/>
            </a:rPr>
            <a:t>برتری نیز دارد .</a:t>
          </a:r>
          <a:endParaRPr lang="fa-IR" sz="1600" b="1" kern="1200" dirty="0">
            <a:cs typeface="B Nazanin" pitchFamily="2" charset="-78"/>
          </a:endParaRPr>
        </a:p>
      </dsp:txBody>
      <dsp:txXfrm>
        <a:off x="1905" y="797649"/>
        <a:ext cx="1857374" cy="3211649"/>
      </dsp:txXfrm>
    </dsp:sp>
    <dsp:sp modelId="{A9220B08-5D27-4EA3-9085-20602B2B3283}">
      <dsp:nvSpPr>
        <dsp:cNvPr id="0" name=""/>
        <dsp:cNvSpPr/>
      </dsp:nvSpPr>
      <dsp:spPr>
        <a:xfrm>
          <a:off x="2119312" y="54700"/>
          <a:ext cx="1857374" cy="742949"/>
        </a:xfrm>
        <a:prstGeom prst="rect">
          <a:avLst/>
        </a:prstGeom>
        <a:gradFill rotWithShape="0">
          <a:gsLst>
            <a:gs pos="0">
              <a:schemeClr val="accent4">
                <a:hueOff val="6914279"/>
                <a:satOff val="1970"/>
                <a:lumOff val="5686"/>
                <a:alphaOff val="0"/>
                <a:shade val="85000"/>
                <a:satMod val="130000"/>
              </a:schemeClr>
            </a:gs>
            <a:gs pos="34000">
              <a:schemeClr val="accent4">
                <a:hueOff val="6914279"/>
                <a:satOff val="1970"/>
                <a:lumOff val="5686"/>
                <a:alphaOff val="0"/>
                <a:shade val="87000"/>
                <a:satMod val="125000"/>
              </a:schemeClr>
            </a:gs>
            <a:gs pos="70000">
              <a:schemeClr val="accent4">
                <a:hueOff val="6914279"/>
                <a:satOff val="1970"/>
                <a:lumOff val="5686"/>
                <a:alphaOff val="0"/>
                <a:tint val="100000"/>
                <a:shade val="90000"/>
                <a:satMod val="130000"/>
              </a:schemeClr>
            </a:gs>
            <a:gs pos="100000">
              <a:schemeClr val="accent4">
                <a:hueOff val="6914279"/>
                <a:satOff val="1970"/>
                <a:lumOff val="5686"/>
                <a:alphaOff val="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 w="12700" cap="flat" cmpd="sng" algn="ctr">
          <a:solidFill>
            <a:schemeClr val="accent4">
              <a:hueOff val="6914279"/>
              <a:satOff val="1970"/>
              <a:lumOff val="5686"/>
              <a:alphaOff val="0"/>
            </a:schemeClr>
          </a:solidFill>
          <a:prstDash val="solid"/>
        </a:ln>
        <a:effectLst>
          <a:outerShdw blurRad="44450" dist="25400" dir="2700000" algn="br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9800000"/>
          </a:lightRig>
        </a:scene3d>
        <a:sp3d prstMaterial="flat">
          <a:bevelT w="25400" h="31750"/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42240" tIns="81280" rIns="142240" bIns="8128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PVC-E</a:t>
          </a:r>
          <a:endParaRPr lang="en-US" sz="20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119312" y="54700"/>
        <a:ext cx="1857374" cy="742949"/>
      </dsp:txXfrm>
    </dsp:sp>
    <dsp:sp modelId="{2031210E-696C-4149-BC2F-96CF91DF6AC2}">
      <dsp:nvSpPr>
        <dsp:cNvPr id="0" name=""/>
        <dsp:cNvSpPr/>
      </dsp:nvSpPr>
      <dsp:spPr>
        <a:xfrm>
          <a:off x="2119312" y="797649"/>
          <a:ext cx="1857374" cy="3211649"/>
        </a:xfrm>
        <a:prstGeom prst="rect">
          <a:avLst/>
        </a:prstGeom>
        <a:solidFill>
          <a:schemeClr val="accent4">
            <a:tint val="40000"/>
            <a:alpha val="90000"/>
            <a:hueOff val="7036825"/>
            <a:satOff val="4152"/>
            <a:lumOff val="932"/>
            <a:alphaOff val="0"/>
          </a:schemeClr>
        </a:solidFill>
        <a:ln w="12700" cap="flat" cmpd="sng" algn="ctr">
          <a:solidFill>
            <a:schemeClr val="accent4">
              <a:tint val="40000"/>
              <a:alpha val="90000"/>
              <a:hueOff val="7036825"/>
              <a:satOff val="4152"/>
              <a:lumOff val="932"/>
              <a:alphaOff val="0"/>
            </a:schemeClr>
          </a:solidFill>
          <a:prstDash val="solid"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96012" tIns="96012" rIns="128016" bIns="144018" numCol="1" spcCol="1270" anchor="t" anchorCtr="0">
          <a:noAutofit/>
        </a:bodyPr>
        <a:lstStyle/>
        <a:p>
          <a:pPr marL="171450" lvl="1" indent="-171450" algn="r" defTabSz="800100" rtl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a-IR" sz="1800" b="1" kern="1200" dirty="0" smtClean="0">
              <a:cs typeface="B Nazanin" pitchFamily="2" charset="-78"/>
            </a:rPr>
            <a:t>اصطکاک پایین بین پلیمر و قسمت‌های فلزی ماشین‌آلات ب سبب وجود ماده امولسیونی در </a:t>
          </a:r>
          <a:r>
            <a:rPr lang="en-US" sz="18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PVC</a:t>
          </a:r>
          <a:endParaRPr lang="en-US" sz="18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171450" lvl="1" indent="-171450" algn="r" defTabSz="800100" rtl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a-IR" sz="1800" b="1" kern="1200" dirty="0" smtClean="0">
              <a:cs typeface="B Nazanin" pitchFamily="2" charset="-78"/>
            </a:rPr>
            <a:t>سهولت در امر تولید</a:t>
          </a:r>
          <a:endParaRPr lang="en-US" sz="1800" b="1" kern="1200" dirty="0">
            <a:cs typeface="B Nazanin" pitchFamily="2" charset="-78"/>
          </a:endParaRPr>
        </a:p>
      </dsp:txBody>
      <dsp:txXfrm>
        <a:off x="2119312" y="797649"/>
        <a:ext cx="1857374" cy="3211649"/>
      </dsp:txXfrm>
    </dsp:sp>
    <dsp:sp modelId="{567489F4-31E0-403F-9229-F8DA5651D0DB}">
      <dsp:nvSpPr>
        <dsp:cNvPr id="0" name=""/>
        <dsp:cNvSpPr/>
      </dsp:nvSpPr>
      <dsp:spPr>
        <a:xfrm>
          <a:off x="4236719" y="54700"/>
          <a:ext cx="1857374" cy="742949"/>
        </a:xfrm>
        <a:prstGeom prst="rect">
          <a:avLst/>
        </a:prstGeom>
        <a:gradFill rotWithShape="0">
          <a:gsLst>
            <a:gs pos="0">
              <a:schemeClr val="accent4">
                <a:hueOff val="13828557"/>
                <a:satOff val="3941"/>
                <a:lumOff val="11372"/>
                <a:alphaOff val="0"/>
                <a:shade val="85000"/>
                <a:satMod val="130000"/>
              </a:schemeClr>
            </a:gs>
            <a:gs pos="34000">
              <a:schemeClr val="accent4">
                <a:hueOff val="13828557"/>
                <a:satOff val="3941"/>
                <a:lumOff val="11372"/>
                <a:alphaOff val="0"/>
                <a:shade val="87000"/>
                <a:satMod val="125000"/>
              </a:schemeClr>
            </a:gs>
            <a:gs pos="70000">
              <a:schemeClr val="accent4">
                <a:hueOff val="13828557"/>
                <a:satOff val="3941"/>
                <a:lumOff val="11372"/>
                <a:alphaOff val="0"/>
                <a:tint val="100000"/>
                <a:shade val="90000"/>
                <a:satMod val="130000"/>
              </a:schemeClr>
            </a:gs>
            <a:gs pos="100000">
              <a:schemeClr val="accent4">
                <a:hueOff val="13828557"/>
                <a:satOff val="3941"/>
                <a:lumOff val="11372"/>
                <a:alphaOff val="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 w="12700" cap="flat" cmpd="sng" algn="ctr">
          <a:solidFill>
            <a:schemeClr val="accent4">
              <a:hueOff val="13828557"/>
              <a:satOff val="3941"/>
              <a:lumOff val="11372"/>
              <a:alphaOff val="0"/>
            </a:schemeClr>
          </a:solidFill>
          <a:prstDash val="solid"/>
        </a:ln>
        <a:effectLst>
          <a:outerShdw blurRad="44450" dist="25400" dir="2700000" algn="br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9800000"/>
          </a:lightRig>
        </a:scene3d>
        <a:sp3d prstMaterial="flat">
          <a:bevelT w="25400" h="31750"/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42240" tIns="81280" rIns="142240" bIns="8128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PVC-S</a:t>
          </a:r>
          <a:endParaRPr lang="en-US" sz="20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236719" y="54700"/>
        <a:ext cx="1857374" cy="742949"/>
      </dsp:txXfrm>
    </dsp:sp>
    <dsp:sp modelId="{D191B9ED-086C-4FC0-8F7E-3936612ADB27}">
      <dsp:nvSpPr>
        <dsp:cNvPr id="0" name=""/>
        <dsp:cNvSpPr/>
      </dsp:nvSpPr>
      <dsp:spPr>
        <a:xfrm>
          <a:off x="4236719" y="797649"/>
          <a:ext cx="1857374" cy="3211649"/>
        </a:xfrm>
        <a:prstGeom prst="rect">
          <a:avLst/>
        </a:prstGeom>
        <a:solidFill>
          <a:schemeClr val="accent4">
            <a:tint val="40000"/>
            <a:alpha val="90000"/>
            <a:hueOff val="14073650"/>
            <a:satOff val="8304"/>
            <a:lumOff val="1863"/>
            <a:alphaOff val="0"/>
          </a:schemeClr>
        </a:solidFill>
        <a:ln w="12700" cap="flat" cmpd="sng" algn="ctr">
          <a:solidFill>
            <a:schemeClr val="accent4">
              <a:tint val="40000"/>
              <a:alpha val="90000"/>
              <a:hueOff val="14073650"/>
              <a:satOff val="8304"/>
              <a:lumOff val="1863"/>
              <a:alphaOff val="0"/>
            </a:schemeClr>
          </a:solidFill>
          <a:prstDash val="solid"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06680" tIns="106680" rIns="142240" bIns="160020" numCol="1" spcCol="1270" anchor="t" anchorCtr="0">
          <a:noAutofit/>
        </a:bodyPr>
        <a:lstStyle/>
        <a:p>
          <a:pPr marL="228600" lvl="1" indent="-228600" algn="r" defTabSz="889000" rtl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a-IR" sz="2000" b="1" kern="1200" dirty="0" smtClean="0">
              <a:cs typeface="B Nazanin" pitchFamily="2" charset="-78"/>
            </a:rPr>
            <a:t>جذب آب</a:t>
          </a:r>
          <a:r>
            <a:rPr lang="en-US" sz="20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S</a:t>
          </a:r>
          <a:r>
            <a:rPr lang="en-US" sz="2000" b="1" kern="1200" dirty="0" smtClean="0">
              <a:cs typeface="B Nazanin" pitchFamily="2" charset="-78"/>
            </a:rPr>
            <a:t> </a:t>
          </a:r>
          <a:r>
            <a:rPr lang="fa-IR" sz="2000" b="1" kern="1200" dirty="0" smtClean="0">
              <a:cs typeface="B Nazanin" pitchFamily="2" charset="-78"/>
            </a:rPr>
            <a:t>بسیار کم ( ۵ تا ۱۰ میلی گرم )</a:t>
          </a:r>
          <a:endParaRPr lang="en-US" sz="2000" kern="1200" dirty="0"/>
        </a:p>
        <a:p>
          <a:pPr marL="228600" lvl="1" indent="-228600" algn="r" defTabSz="889000" rtl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a-IR" sz="2000" b="1" kern="1200" dirty="0" smtClean="0">
              <a:cs typeface="B Nazanin" pitchFamily="2" charset="-78"/>
            </a:rPr>
            <a:t>مناسب برای تولید محصولات شفاف</a:t>
          </a:r>
          <a:endParaRPr lang="en-US" sz="2000" kern="1200" dirty="0"/>
        </a:p>
      </dsp:txBody>
      <dsp:txXfrm>
        <a:off x="4236719" y="797649"/>
        <a:ext cx="1857374" cy="3211649"/>
      </dsp:txXfrm>
    </dsp:sp>
  </dsp:spTree>
</dsp:drawing>
</file>

<file path=ppt/diagrams/drawing1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A0DEE3F-B89C-495D-B54D-CA76B36020B3}">
      <dsp:nvSpPr>
        <dsp:cNvPr id="0" name=""/>
        <dsp:cNvSpPr/>
      </dsp:nvSpPr>
      <dsp:spPr>
        <a:xfrm rot="10800000">
          <a:off x="3134677" y="109061"/>
          <a:ext cx="1740693" cy="696277"/>
        </a:xfrm>
        <a:prstGeom prst="chevron">
          <a:avLst/>
        </a:prstGeom>
        <a:noFill/>
        <a:ln w="15875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2672" tIns="42672" rIns="128016" bIns="42672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3200" b="1" kern="1200" dirty="0" smtClean="0">
              <a:solidFill>
                <a:srgbClr val="8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Nazanin" pitchFamily="2" charset="-78"/>
            </a:rPr>
            <a:t>مقدمه</a:t>
          </a:r>
          <a:endParaRPr lang="en-US" sz="3200" b="1" kern="1200" dirty="0">
            <a:solidFill>
              <a:srgbClr val="800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cs typeface="B Nazanin" pitchFamily="2" charset="-78"/>
          </a:endParaRPr>
        </a:p>
      </dsp:txBody>
      <dsp:txXfrm rot="10800000">
        <a:off x="3482815" y="109061"/>
        <a:ext cx="1044416" cy="696277"/>
      </dsp:txXfrm>
    </dsp:sp>
    <dsp:sp modelId="{615AC0F5-6DC7-4068-8EE6-2145101BE39F}">
      <dsp:nvSpPr>
        <dsp:cNvPr id="0" name=""/>
        <dsp:cNvSpPr/>
      </dsp:nvSpPr>
      <dsp:spPr>
        <a:xfrm rot="10800000">
          <a:off x="1568053" y="109061"/>
          <a:ext cx="1740693" cy="696277"/>
        </a:xfrm>
        <a:prstGeom prst="chevron">
          <a:avLst/>
        </a:prstGeom>
        <a:noFill/>
        <a:ln w="15875" cap="flat" cmpd="sng" algn="ctr">
          <a:solidFill>
            <a:schemeClr val="tx1"/>
          </a:solidFill>
          <a:prstDash val="solid"/>
        </a:ln>
        <a:effectLst>
          <a:innerShdw blurRad="63500" dist="50800" dir="2700000">
            <a:prstClr val="black">
              <a:alpha val="50000"/>
            </a:prstClr>
          </a:inn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2004" tIns="32004" rIns="96012" bIns="32004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2400" kern="1200" dirty="0" smtClean="0">
              <a:solidFill>
                <a:schemeClr val="tx1"/>
              </a:solidFill>
              <a:effectLst/>
              <a:cs typeface="B Nazanin" pitchFamily="2" charset="-78"/>
            </a:rPr>
            <a:t>فرایند</a:t>
          </a:r>
          <a:endParaRPr lang="en-US" sz="2400" kern="1200" dirty="0">
            <a:solidFill>
              <a:schemeClr val="tx1"/>
            </a:solidFill>
            <a:effectLst/>
            <a:cs typeface="B Nazanin" pitchFamily="2" charset="-78"/>
          </a:endParaRPr>
        </a:p>
      </dsp:txBody>
      <dsp:txXfrm rot="10800000">
        <a:off x="1916191" y="109061"/>
        <a:ext cx="1044416" cy="696277"/>
      </dsp:txXfrm>
    </dsp:sp>
    <dsp:sp modelId="{E8A1D17B-C43A-47EF-BE40-2837C2904CD5}">
      <dsp:nvSpPr>
        <dsp:cNvPr id="0" name=""/>
        <dsp:cNvSpPr/>
      </dsp:nvSpPr>
      <dsp:spPr>
        <a:xfrm rot="10800000">
          <a:off x="1428" y="109061"/>
          <a:ext cx="1740693" cy="696277"/>
        </a:xfrm>
        <a:prstGeom prst="chevron">
          <a:avLst/>
        </a:prstGeom>
        <a:noFill/>
        <a:ln w="15875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2004" tIns="32004" rIns="96012" bIns="32004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2400" kern="1200" dirty="0" smtClean="0">
              <a:solidFill>
                <a:schemeClr val="tx1"/>
              </a:solidFill>
              <a:cs typeface="B Nazanin" pitchFamily="2" charset="-78"/>
            </a:rPr>
            <a:t>افزودنی‌ها</a:t>
          </a:r>
          <a:endParaRPr lang="en-US" sz="2400" kern="1200" dirty="0">
            <a:solidFill>
              <a:schemeClr val="tx1"/>
            </a:solidFill>
            <a:cs typeface="B Nazanin" pitchFamily="2" charset="-78"/>
          </a:endParaRPr>
        </a:p>
      </dsp:txBody>
      <dsp:txXfrm rot="10800000">
        <a:off x="349566" y="109061"/>
        <a:ext cx="1044416" cy="696277"/>
      </dsp:txXfrm>
    </dsp:sp>
  </dsp:spTree>
</dsp:drawing>
</file>

<file path=ppt/diagrams/drawing1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C27F2CE-85B9-4ECC-8136-3514EA060343}">
      <dsp:nvSpPr>
        <dsp:cNvPr id="0" name=""/>
        <dsp:cNvSpPr/>
      </dsp:nvSpPr>
      <dsp:spPr>
        <a:xfrm>
          <a:off x="1905" y="233124"/>
          <a:ext cx="1857374" cy="742949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2240" tIns="81280" rIns="142240" bIns="8128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PVC-M</a:t>
          </a:r>
          <a:endParaRPr lang="en-US" sz="20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905" y="233124"/>
        <a:ext cx="1857374" cy="742949"/>
      </dsp:txXfrm>
    </dsp:sp>
    <dsp:sp modelId="{A1E48C3A-8059-486F-ADBD-8F4E16647136}">
      <dsp:nvSpPr>
        <dsp:cNvPr id="0" name=""/>
        <dsp:cNvSpPr/>
      </dsp:nvSpPr>
      <dsp:spPr>
        <a:xfrm>
          <a:off x="1905" y="976074"/>
          <a:ext cx="1857374" cy="2854800"/>
        </a:xfrm>
        <a:prstGeom prst="rect">
          <a:avLst/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6012" tIns="96012" rIns="128016" bIns="144018" numCol="1" spcCol="1270" anchor="t" anchorCtr="0">
          <a:noAutofit/>
        </a:bodyPr>
        <a:lstStyle/>
        <a:p>
          <a:pPr marL="171450" lvl="1" indent="-171450" algn="r" defTabSz="800100" rtl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a-IR" sz="1800" b="1" kern="1200" dirty="0" smtClean="0">
              <a:cs typeface="B Nazanin" pitchFamily="2" charset="-78"/>
            </a:rPr>
            <a:t>وزن مولکولی نسبتا پایین پلیمر نهایی به سبب انحلال‌ناپذیری </a:t>
          </a:r>
          <a:r>
            <a:rPr lang="en-US" sz="18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PVC</a:t>
          </a:r>
          <a:r>
            <a:rPr lang="fa-IR" sz="1800" b="1" kern="1200" dirty="0" smtClean="0">
              <a:cs typeface="B Nazanin" pitchFamily="2" charset="-78"/>
            </a:rPr>
            <a:t> در مونومر </a:t>
          </a:r>
          <a:r>
            <a:rPr lang="en-US" sz="18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VCM</a:t>
          </a:r>
          <a:endParaRPr lang="en-US" sz="18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905" y="976074"/>
        <a:ext cx="1857374" cy="2854800"/>
      </dsp:txXfrm>
    </dsp:sp>
    <dsp:sp modelId="{EE12733E-341E-45B6-BC5D-AF847298BB84}">
      <dsp:nvSpPr>
        <dsp:cNvPr id="0" name=""/>
        <dsp:cNvSpPr/>
      </dsp:nvSpPr>
      <dsp:spPr>
        <a:xfrm>
          <a:off x="2119312" y="233124"/>
          <a:ext cx="1857374" cy="742949"/>
        </a:xfrm>
        <a:prstGeom prst="rect">
          <a:avLst/>
        </a:prstGeom>
        <a:solidFill>
          <a:schemeClr val="accent4">
            <a:hueOff val="6914279"/>
            <a:satOff val="1970"/>
            <a:lumOff val="5686"/>
            <a:alphaOff val="0"/>
          </a:schemeClr>
        </a:soli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2240" tIns="81280" rIns="142240" bIns="8128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PVC-E</a:t>
          </a:r>
          <a:endParaRPr lang="en-US" sz="20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119312" y="233124"/>
        <a:ext cx="1857374" cy="742949"/>
      </dsp:txXfrm>
    </dsp:sp>
    <dsp:sp modelId="{152CF1C4-6D48-4DC4-8449-E6C393F3276F}">
      <dsp:nvSpPr>
        <dsp:cNvPr id="0" name=""/>
        <dsp:cNvSpPr/>
      </dsp:nvSpPr>
      <dsp:spPr>
        <a:xfrm>
          <a:off x="2119312" y="976074"/>
          <a:ext cx="1857374" cy="2854800"/>
        </a:xfrm>
        <a:prstGeom prst="rect">
          <a:avLst/>
        </a:prstGeom>
        <a:solidFill>
          <a:schemeClr val="accent4">
            <a:tint val="40000"/>
            <a:alpha val="90000"/>
            <a:hueOff val="7036825"/>
            <a:satOff val="4152"/>
            <a:lumOff val="932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85344" rIns="113792" bIns="128016" numCol="1" spcCol="1270" anchor="t" anchorCtr="0">
          <a:noAutofit/>
        </a:bodyPr>
        <a:lstStyle/>
        <a:p>
          <a:pPr marL="171450" lvl="1" indent="-171450" algn="r" defTabSz="711200" rtl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a-IR" sz="1600" b="1" kern="1200" dirty="0" smtClean="0">
              <a:cs typeface="B Nazanin" pitchFamily="2" charset="-78"/>
            </a:rPr>
            <a:t>وجود ناخالصی های بیشتر باقیمانده</a:t>
          </a:r>
          <a:endParaRPr lang="en-US" sz="1600" b="1" kern="1200" dirty="0">
            <a:cs typeface="B Nazanin" panose="00000400000000000000" pitchFamily="2" charset="-78"/>
          </a:endParaRPr>
        </a:p>
        <a:p>
          <a:pPr marL="171450" lvl="1" indent="-171450" algn="r" defTabSz="711200" rtl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a-IR" sz="1600" b="1" kern="1200" dirty="0" smtClean="0">
              <a:cs typeface="B Nazanin" pitchFamily="2" charset="-78"/>
            </a:rPr>
            <a:t>خواص مکانیکی و الکتریکی نامناسب</a:t>
          </a:r>
          <a:endParaRPr lang="en-US" sz="1600" b="1" kern="1200" dirty="0">
            <a:cs typeface="B Nazanin" panose="00000400000000000000" pitchFamily="2" charset="-78"/>
          </a:endParaRPr>
        </a:p>
        <a:p>
          <a:pPr marL="171450" lvl="1" indent="-171450" algn="r" defTabSz="711200" rtl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a-IR" sz="1600" b="1" kern="1200" dirty="0" smtClean="0">
              <a:latin typeface="Baskerville Old Face" pitchFamily="18" charset="0"/>
              <a:cs typeface="B Nazanin" pitchFamily="2" charset="-78"/>
            </a:rPr>
            <a:t>کدری رنگ محصول به دلیل </a:t>
          </a:r>
          <a:r>
            <a:rPr lang="fa-IR" sz="1600" b="1" kern="1200" dirty="0" smtClean="0">
              <a:cs typeface="B Nazanin" pitchFamily="2" charset="-78"/>
            </a:rPr>
            <a:t>وجود ماده امولسیونی در </a:t>
          </a:r>
          <a:r>
            <a:rPr lang="en-US" sz="16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PVC </a:t>
          </a:r>
          <a:r>
            <a:rPr lang="fa-IR" sz="16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endParaRPr lang="en-US" sz="1600" b="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119312" y="976074"/>
        <a:ext cx="1857374" cy="2854800"/>
      </dsp:txXfrm>
    </dsp:sp>
    <dsp:sp modelId="{67E7F2C5-83A7-43D8-A826-ACE652BA402D}">
      <dsp:nvSpPr>
        <dsp:cNvPr id="0" name=""/>
        <dsp:cNvSpPr/>
      </dsp:nvSpPr>
      <dsp:spPr>
        <a:xfrm>
          <a:off x="4236719" y="233124"/>
          <a:ext cx="1857374" cy="742949"/>
        </a:xfrm>
        <a:prstGeom prst="rect">
          <a:avLst/>
        </a:prstGeom>
        <a:solidFill>
          <a:schemeClr val="accent4">
            <a:hueOff val="13828557"/>
            <a:satOff val="3941"/>
            <a:lumOff val="11372"/>
            <a:alphaOff val="0"/>
          </a:schemeClr>
        </a:soli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2240" tIns="81280" rIns="142240" bIns="81280" numCol="1" spcCol="1270" anchor="ctr" anchorCtr="0">
          <a:noAutofit/>
        </a:bodyPr>
        <a:lstStyle/>
        <a:p>
          <a:pPr lvl="0" algn="ctr" defTabSz="8890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PVC-S</a:t>
          </a:r>
          <a:endParaRPr lang="en-US" sz="20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236719" y="233124"/>
        <a:ext cx="1857374" cy="742949"/>
      </dsp:txXfrm>
    </dsp:sp>
    <dsp:sp modelId="{438E1245-7AF1-431D-9DE6-B27579498222}">
      <dsp:nvSpPr>
        <dsp:cNvPr id="0" name=""/>
        <dsp:cNvSpPr/>
      </dsp:nvSpPr>
      <dsp:spPr>
        <a:xfrm>
          <a:off x="4236719" y="976074"/>
          <a:ext cx="1857374" cy="2854800"/>
        </a:xfrm>
        <a:prstGeom prst="rect">
          <a:avLst/>
        </a:prstGeom>
        <a:solidFill>
          <a:schemeClr val="accent4">
            <a:tint val="40000"/>
            <a:alpha val="90000"/>
            <a:hueOff val="14073650"/>
            <a:satOff val="8304"/>
            <a:lumOff val="1863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6012" tIns="96012" rIns="128016" bIns="144018" numCol="1" spcCol="1270" anchor="t" anchorCtr="0">
          <a:noAutofit/>
        </a:bodyPr>
        <a:lstStyle/>
        <a:p>
          <a:pPr marL="171450" lvl="1" indent="-171450" algn="r" defTabSz="800100" rtl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a-IR" sz="1800" b="1" kern="1200" dirty="0" smtClean="0">
              <a:cs typeface="B Nazanin" pitchFamily="2" charset="-78"/>
            </a:rPr>
            <a:t>حساسیت زیاد به حرارت، نور و اکسیژن در مقایسه با نوع</a:t>
          </a:r>
          <a:r>
            <a:rPr lang="fa-IR" sz="18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8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E</a:t>
          </a:r>
          <a:endParaRPr lang="en-US" sz="18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236719" y="976074"/>
        <a:ext cx="1857374" cy="2854800"/>
      </dsp:txXfrm>
    </dsp:sp>
  </dsp:spTree>
</dsp:drawing>
</file>

<file path=ppt/diagrams/drawing1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A0DEE3F-B89C-495D-B54D-CA76B36020B3}">
      <dsp:nvSpPr>
        <dsp:cNvPr id="0" name=""/>
        <dsp:cNvSpPr/>
      </dsp:nvSpPr>
      <dsp:spPr>
        <a:xfrm rot="10800000">
          <a:off x="3134677" y="109061"/>
          <a:ext cx="1740693" cy="696277"/>
        </a:xfrm>
        <a:prstGeom prst="chevron">
          <a:avLst/>
        </a:prstGeom>
        <a:noFill/>
        <a:ln w="15875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2672" tIns="42672" rIns="128016" bIns="42672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3200" b="1" kern="1200" dirty="0" smtClean="0">
              <a:solidFill>
                <a:srgbClr val="8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Nazanin" pitchFamily="2" charset="-78"/>
            </a:rPr>
            <a:t>مقدمه</a:t>
          </a:r>
          <a:endParaRPr lang="en-US" sz="3200" b="1" kern="1200" dirty="0">
            <a:solidFill>
              <a:srgbClr val="800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cs typeface="B Nazanin" pitchFamily="2" charset="-78"/>
          </a:endParaRPr>
        </a:p>
      </dsp:txBody>
      <dsp:txXfrm rot="10800000">
        <a:off x="3482815" y="109061"/>
        <a:ext cx="1044416" cy="696277"/>
      </dsp:txXfrm>
    </dsp:sp>
    <dsp:sp modelId="{615AC0F5-6DC7-4068-8EE6-2145101BE39F}">
      <dsp:nvSpPr>
        <dsp:cNvPr id="0" name=""/>
        <dsp:cNvSpPr/>
      </dsp:nvSpPr>
      <dsp:spPr>
        <a:xfrm rot="10800000">
          <a:off x="1568053" y="109061"/>
          <a:ext cx="1740693" cy="696277"/>
        </a:xfrm>
        <a:prstGeom prst="chevron">
          <a:avLst/>
        </a:prstGeom>
        <a:noFill/>
        <a:ln w="15875" cap="flat" cmpd="sng" algn="ctr">
          <a:solidFill>
            <a:schemeClr val="tx1"/>
          </a:solidFill>
          <a:prstDash val="solid"/>
        </a:ln>
        <a:effectLst>
          <a:innerShdw blurRad="63500" dist="50800" dir="2700000">
            <a:prstClr val="black">
              <a:alpha val="50000"/>
            </a:prstClr>
          </a:inn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2004" tIns="32004" rIns="96012" bIns="32004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2400" kern="1200" dirty="0" smtClean="0">
              <a:solidFill>
                <a:schemeClr val="tx1"/>
              </a:solidFill>
              <a:effectLst/>
              <a:cs typeface="B Nazanin" pitchFamily="2" charset="-78"/>
            </a:rPr>
            <a:t>فرایند</a:t>
          </a:r>
          <a:endParaRPr lang="en-US" sz="2400" kern="1200" dirty="0">
            <a:solidFill>
              <a:schemeClr val="tx1"/>
            </a:solidFill>
            <a:effectLst/>
            <a:cs typeface="B Nazanin" pitchFamily="2" charset="-78"/>
          </a:endParaRPr>
        </a:p>
      </dsp:txBody>
      <dsp:txXfrm rot="10800000">
        <a:off x="1916191" y="109061"/>
        <a:ext cx="1044416" cy="696277"/>
      </dsp:txXfrm>
    </dsp:sp>
    <dsp:sp modelId="{E8A1D17B-C43A-47EF-BE40-2837C2904CD5}">
      <dsp:nvSpPr>
        <dsp:cNvPr id="0" name=""/>
        <dsp:cNvSpPr/>
      </dsp:nvSpPr>
      <dsp:spPr>
        <a:xfrm rot="10800000">
          <a:off x="1428" y="109061"/>
          <a:ext cx="1740693" cy="696277"/>
        </a:xfrm>
        <a:prstGeom prst="chevron">
          <a:avLst/>
        </a:prstGeom>
        <a:noFill/>
        <a:ln w="15875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2004" tIns="32004" rIns="96012" bIns="32004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2400" kern="1200" dirty="0" smtClean="0">
              <a:solidFill>
                <a:schemeClr val="tx1"/>
              </a:solidFill>
              <a:cs typeface="B Nazanin" pitchFamily="2" charset="-78"/>
            </a:rPr>
            <a:t>افزودنی‌ها</a:t>
          </a:r>
          <a:endParaRPr lang="en-US" sz="2400" kern="1200" dirty="0">
            <a:solidFill>
              <a:schemeClr val="tx1"/>
            </a:solidFill>
            <a:cs typeface="B Nazanin" pitchFamily="2" charset="-78"/>
          </a:endParaRPr>
        </a:p>
      </dsp:txBody>
      <dsp:txXfrm rot="10800000">
        <a:off x="349566" y="109061"/>
        <a:ext cx="1044416" cy="696277"/>
      </dsp:txXfrm>
    </dsp:sp>
  </dsp:spTree>
</dsp:drawing>
</file>

<file path=ppt/diagrams/drawing1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A0DEE3F-B89C-495D-B54D-CA76B36020B3}">
      <dsp:nvSpPr>
        <dsp:cNvPr id="0" name=""/>
        <dsp:cNvSpPr/>
      </dsp:nvSpPr>
      <dsp:spPr>
        <a:xfrm rot="10800000">
          <a:off x="3134677" y="109061"/>
          <a:ext cx="1740693" cy="696277"/>
        </a:xfrm>
        <a:prstGeom prst="chevron">
          <a:avLst/>
        </a:prstGeom>
        <a:noFill/>
        <a:ln w="15875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2672" tIns="42672" rIns="128016" bIns="42672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3200" b="1" kern="1200" dirty="0" smtClean="0">
              <a:solidFill>
                <a:srgbClr val="8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Nazanin" pitchFamily="2" charset="-78"/>
            </a:rPr>
            <a:t>مقدمه</a:t>
          </a:r>
          <a:endParaRPr lang="en-US" sz="3200" b="1" kern="1200" dirty="0">
            <a:solidFill>
              <a:srgbClr val="800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cs typeface="B Nazanin" pitchFamily="2" charset="-78"/>
          </a:endParaRPr>
        </a:p>
      </dsp:txBody>
      <dsp:txXfrm rot="10800000">
        <a:off x="3482815" y="109061"/>
        <a:ext cx="1044416" cy="696277"/>
      </dsp:txXfrm>
    </dsp:sp>
    <dsp:sp modelId="{615AC0F5-6DC7-4068-8EE6-2145101BE39F}">
      <dsp:nvSpPr>
        <dsp:cNvPr id="0" name=""/>
        <dsp:cNvSpPr/>
      </dsp:nvSpPr>
      <dsp:spPr>
        <a:xfrm rot="10800000">
          <a:off x="1568053" y="109061"/>
          <a:ext cx="1740693" cy="696277"/>
        </a:xfrm>
        <a:prstGeom prst="chevron">
          <a:avLst/>
        </a:prstGeom>
        <a:noFill/>
        <a:ln w="15875" cap="flat" cmpd="sng" algn="ctr">
          <a:solidFill>
            <a:schemeClr val="tx1"/>
          </a:solidFill>
          <a:prstDash val="solid"/>
        </a:ln>
        <a:effectLst>
          <a:innerShdw blurRad="63500" dist="50800" dir="2700000">
            <a:prstClr val="black">
              <a:alpha val="50000"/>
            </a:prstClr>
          </a:inn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2004" tIns="32004" rIns="96012" bIns="32004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2400" kern="1200" dirty="0" smtClean="0">
              <a:solidFill>
                <a:schemeClr val="tx1"/>
              </a:solidFill>
              <a:effectLst/>
              <a:cs typeface="B Nazanin" pitchFamily="2" charset="-78"/>
            </a:rPr>
            <a:t>فرایند</a:t>
          </a:r>
          <a:endParaRPr lang="en-US" sz="2400" kern="1200" dirty="0">
            <a:solidFill>
              <a:schemeClr val="tx1"/>
            </a:solidFill>
            <a:effectLst/>
            <a:cs typeface="B Nazanin" pitchFamily="2" charset="-78"/>
          </a:endParaRPr>
        </a:p>
      </dsp:txBody>
      <dsp:txXfrm rot="10800000">
        <a:off x="1916191" y="109061"/>
        <a:ext cx="1044416" cy="696277"/>
      </dsp:txXfrm>
    </dsp:sp>
    <dsp:sp modelId="{E8A1D17B-C43A-47EF-BE40-2837C2904CD5}">
      <dsp:nvSpPr>
        <dsp:cNvPr id="0" name=""/>
        <dsp:cNvSpPr/>
      </dsp:nvSpPr>
      <dsp:spPr>
        <a:xfrm rot="10800000">
          <a:off x="1428" y="109061"/>
          <a:ext cx="1740693" cy="696277"/>
        </a:xfrm>
        <a:prstGeom prst="chevron">
          <a:avLst/>
        </a:prstGeom>
        <a:noFill/>
        <a:ln w="15875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2004" tIns="32004" rIns="96012" bIns="32004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2400" kern="1200" dirty="0" smtClean="0">
              <a:solidFill>
                <a:schemeClr val="tx1"/>
              </a:solidFill>
              <a:cs typeface="B Nazanin" pitchFamily="2" charset="-78"/>
            </a:rPr>
            <a:t>افزودنی‌ها</a:t>
          </a:r>
          <a:endParaRPr lang="en-US" sz="2400" kern="1200" dirty="0">
            <a:solidFill>
              <a:schemeClr val="tx1"/>
            </a:solidFill>
            <a:cs typeface="B Nazanin" pitchFamily="2" charset="-78"/>
          </a:endParaRPr>
        </a:p>
      </dsp:txBody>
      <dsp:txXfrm rot="10800000">
        <a:off x="349566" y="109061"/>
        <a:ext cx="1044416" cy="69627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A0DEE3F-B89C-495D-B54D-CA76B36020B3}">
      <dsp:nvSpPr>
        <dsp:cNvPr id="0" name=""/>
        <dsp:cNvSpPr/>
      </dsp:nvSpPr>
      <dsp:spPr>
        <a:xfrm rot="10800000">
          <a:off x="3134677" y="109061"/>
          <a:ext cx="1740693" cy="696277"/>
        </a:xfrm>
        <a:prstGeom prst="chevron">
          <a:avLst/>
        </a:prstGeom>
        <a:noFill/>
        <a:ln w="15875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2672" tIns="42672" rIns="128016" bIns="42672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3200" b="1" kern="1200" dirty="0" smtClean="0">
              <a:solidFill>
                <a:srgbClr val="8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Nazanin" pitchFamily="2" charset="-78"/>
            </a:rPr>
            <a:t>مقدمه</a:t>
          </a:r>
          <a:endParaRPr lang="en-US" sz="3200" b="1" kern="1200" dirty="0">
            <a:solidFill>
              <a:srgbClr val="800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cs typeface="B Nazanin" pitchFamily="2" charset="-78"/>
          </a:endParaRPr>
        </a:p>
      </dsp:txBody>
      <dsp:txXfrm rot="10800000">
        <a:off x="3482815" y="109061"/>
        <a:ext cx="1044416" cy="696277"/>
      </dsp:txXfrm>
    </dsp:sp>
    <dsp:sp modelId="{615AC0F5-6DC7-4068-8EE6-2145101BE39F}">
      <dsp:nvSpPr>
        <dsp:cNvPr id="0" name=""/>
        <dsp:cNvSpPr/>
      </dsp:nvSpPr>
      <dsp:spPr>
        <a:xfrm rot="10800000">
          <a:off x="1568053" y="109061"/>
          <a:ext cx="1740693" cy="696277"/>
        </a:xfrm>
        <a:prstGeom prst="chevron">
          <a:avLst/>
        </a:prstGeom>
        <a:noFill/>
        <a:ln w="15875" cap="flat" cmpd="sng" algn="ctr">
          <a:solidFill>
            <a:schemeClr val="tx1"/>
          </a:solidFill>
          <a:prstDash val="solid"/>
        </a:ln>
        <a:effectLst>
          <a:innerShdw blurRad="63500" dist="50800" dir="2700000">
            <a:prstClr val="black">
              <a:alpha val="50000"/>
            </a:prstClr>
          </a:inn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2004" tIns="32004" rIns="96012" bIns="32004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2400" kern="1200" dirty="0" smtClean="0">
              <a:solidFill>
                <a:schemeClr val="tx1"/>
              </a:solidFill>
              <a:effectLst/>
              <a:cs typeface="B Nazanin" pitchFamily="2" charset="-78"/>
            </a:rPr>
            <a:t>فرایند</a:t>
          </a:r>
          <a:endParaRPr lang="en-US" sz="2400" kern="1200" dirty="0">
            <a:solidFill>
              <a:schemeClr val="tx1"/>
            </a:solidFill>
            <a:effectLst/>
            <a:cs typeface="B Nazanin" pitchFamily="2" charset="-78"/>
          </a:endParaRPr>
        </a:p>
      </dsp:txBody>
      <dsp:txXfrm rot="10800000">
        <a:off x="1916191" y="109061"/>
        <a:ext cx="1044416" cy="696277"/>
      </dsp:txXfrm>
    </dsp:sp>
    <dsp:sp modelId="{E8A1D17B-C43A-47EF-BE40-2837C2904CD5}">
      <dsp:nvSpPr>
        <dsp:cNvPr id="0" name=""/>
        <dsp:cNvSpPr/>
      </dsp:nvSpPr>
      <dsp:spPr>
        <a:xfrm rot="10800000">
          <a:off x="1428" y="109061"/>
          <a:ext cx="1740693" cy="696277"/>
        </a:xfrm>
        <a:prstGeom prst="chevron">
          <a:avLst/>
        </a:prstGeom>
        <a:noFill/>
        <a:ln w="15875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2004" tIns="32004" rIns="96012" bIns="32004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2400" kern="1200" dirty="0" smtClean="0">
              <a:solidFill>
                <a:schemeClr val="tx1"/>
              </a:solidFill>
              <a:cs typeface="B Nazanin" pitchFamily="2" charset="-78"/>
            </a:rPr>
            <a:t>افزودنی‌ها</a:t>
          </a:r>
          <a:endParaRPr lang="en-US" sz="2400" kern="1200" dirty="0">
            <a:solidFill>
              <a:schemeClr val="tx1"/>
            </a:solidFill>
            <a:cs typeface="B Nazanin" pitchFamily="2" charset="-78"/>
          </a:endParaRPr>
        </a:p>
      </dsp:txBody>
      <dsp:txXfrm rot="10800000">
        <a:off x="349566" y="109061"/>
        <a:ext cx="1044416" cy="696277"/>
      </dsp:txXfrm>
    </dsp:sp>
  </dsp:spTree>
</dsp:drawing>
</file>

<file path=ppt/diagrams/drawing2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9D18030-6023-4F9E-947A-C84A64165496}">
      <dsp:nvSpPr>
        <dsp:cNvPr id="0" name=""/>
        <dsp:cNvSpPr/>
      </dsp:nvSpPr>
      <dsp:spPr>
        <a:xfrm>
          <a:off x="0" y="40054"/>
          <a:ext cx="6057900" cy="2088000"/>
        </a:xfrm>
        <a:prstGeom prst="leftArrow">
          <a:avLst/>
        </a:prstGeom>
        <a:solidFill>
          <a:schemeClr val="accent1">
            <a:lumMod val="20000"/>
            <a:lumOff val="80000"/>
          </a:schemeClr>
        </a:solidFill>
        <a:ln w="15875" cap="flat" cmpd="sng" algn="ctr">
          <a:solidFill>
            <a:schemeClr val="accent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1F5639F-D40A-43CF-AC94-150965F2C9EB}">
      <dsp:nvSpPr>
        <dsp:cNvPr id="0" name=""/>
        <dsp:cNvSpPr/>
      </dsp:nvSpPr>
      <dsp:spPr>
        <a:xfrm>
          <a:off x="532013" y="542027"/>
          <a:ext cx="1481937" cy="1044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294640" rIns="0" bIns="294640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2900" kern="1200" dirty="0" smtClean="0"/>
            <a:t>شکل‌دهی</a:t>
          </a:r>
          <a:endParaRPr lang="en-US" sz="2900" kern="1200" dirty="0"/>
        </a:p>
      </dsp:txBody>
      <dsp:txXfrm>
        <a:off x="532013" y="542027"/>
        <a:ext cx="1481937" cy="1044000"/>
      </dsp:txXfrm>
    </dsp:sp>
    <dsp:sp modelId="{707C4840-8E9C-4BEE-A31B-ACD22C4E2CDE}">
      <dsp:nvSpPr>
        <dsp:cNvPr id="0" name=""/>
        <dsp:cNvSpPr/>
      </dsp:nvSpPr>
      <dsp:spPr>
        <a:xfrm>
          <a:off x="2310338" y="542027"/>
          <a:ext cx="1481937" cy="1044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294640" rIns="0" bIns="294640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2900" kern="1200" dirty="0" smtClean="0"/>
            <a:t>کامپاندینگ </a:t>
          </a:r>
          <a:endParaRPr lang="en-US" sz="2900" kern="1200" dirty="0"/>
        </a:p>
      </dsp:txBody>
      <dsp:txXfrm>
        <a:off x="2310338" y="542027"/>
        <a:ext cx="1481937" cy="1044000"/>
      </dsp:txXfrm>
    </dsp:sp>
    <dsp:sp modelId="{DABC3C56-C966-4BB2-A167-B16CEDAF5127}">
      <dsp:nvSpPr>
        <dsp:cNvPr id="0" name=""/>
        <dsp:cNvSpPr/>
      </dsp:nvSpPr>
      <dsp:spPr>
        <a:xfrm>
          <a:off x="4088663" y="542027"/>
          <a:ext cx="1481937" cy="1044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294640" rIns="0" bIns="294640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2900" kern="1200" dirty="0" smtClean="0"/>
            <a:t>اختلاط</a:t>
          </a:r>
          <a:endParaRPr lang="en-US" sz="2900" kern="1200" dirty="0"/>
        </a:p>
      </dsp:txBody>
      <dsp:txXfrm>
        <a:off x="4088663" y="542027"/>
        <a:ext cx="1481937" cy="1044000"/>
      </dsp:txXfrm>
    </dsp:sp>
  </dsp:spTree>
</dsp:drawing>
</file>

<file path=ppt/diagrams/drawing2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A0DEE3F-B89C-495D-B54D-CA76B36020B3}">
      <dsp:nvSpPr>
        <dsp:cNvPr id="0" name=""/>
        <dsp:cNvSpPr/>
      </dsp:nvSpPr>
      <dsp:spPr>
        <a:xfrm rot="10800000">
          <a:off x="3134677" y="109061"/>
          <a:ext cx="1740693" cy="696277"/>
        </a:xfrm>
        <a:prstGeom prst="chevron">
          <a:avLst/>
        </a:prstGeom>
        <a:noFill/>
        <a:ln w="15875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2004" tIns="32004" rIns="96012" bIns="32004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2400" b="0" kern="1200" dirty="0" smtClean="0">
              <a:solidFill>
                <a:schemeClr val="tx1"/>
              </a:solidFill>
              <a:effectLst/>
              <a:cs typeface="B Nazanin" pitchFamily="2" charset="-78"/>
            </a:rPr>
            <a:t>مقدمه</a:t>
          </a:r>
          <a:endParaRPr lang="en-US" sz="2400" b="0" kern="1200" dirty="0">
            <a:solidFill>
              <a:schemeClr val="tx1"/>
            </a:solidFill>
            <a:effectLst/>
            <a:cs typeface="B Nazanin" pitchFamily="2" charset="-78"/>
          </a:endParaRPr>
        </a:p>
      </dsp:txBody>
      <dsp:txXfrm rot="10800000">
        <a:off x="3482815" y="109061"/>
        <a:ext cx="1044416" cy="696277"/>
      </dsp:txXfrm>
    </dsp:sp>
    <dsp:sp modelId="{615AC0F5-6DC7-4068-8EE6-2145101BE39F}">
      <dsp:nvSpPr>
        <dsp:cNvPr id="0" name=""/>
        <dsp:cNvSpPr/>
      </dsp:nvSpPr>
      <dsp:spPr>
        <a:xfrm rot="10800000">
          <a:off x="1568053" y="109061"/>
          <a:ext cx="1740693" cy="696277"/>
        </a:xfrm>
        <a:prstGeom prst="chevron">
          <a:avLst/>
        </a:prstGeom>
        <a:noFill/>
        <a:ln w="15875" cap="flat" cmpd="sng" algn="ctr">
          <a:solidFill>
            <a:schemeClr val="tx1"/>
          </a:solidFill>
          <a:prstDash val="solid"/>
        </a:ln>
        <a:effectLst>
          <a:innerShdw blurRad="63500" dist="50800" dir="2700000">
            <a:prstClr val="black">
              <a:alpha val="50000"/>
            </a:prstClr>
          </a:inn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2672" tIns="42672" rIns="128016" bIns="42672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3200" b="1" kern="1200" dirty="0" smtClean="0">
              <a:solidFill>
                <a:srgbClr val="8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Nazanin" pitchFamily="2" charset="-78"/>
            </a:rPr>
            <a:t>فرایند</a:t>
          </a:r>
          <a:endParaRPr lang="en-US" sz="3200" b="1" kern="1200" dirty="0">
            <a:solidFill>
              <a:srgbClr val="800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cs typeface="B Nazanin" pitchFamily="2" charset="-78"/>
          </a:endParaRPr>
        </a:p>
      </dsp:txBody>
      <dsp:txXfrm rot="10800000">
        <a:off x="1916191" y="109061"/>
        <a:ext cx="1044416" cy="696277"/>
      </dsp:txXfrm>
    </dsp:sp>
    <dsp:sp modelId="{E8A1D17B-C43A-47EF-BE40-2837C2904CD5}">
      <dsp:nvSpPr>
        <dsp:cNvPr id="0" name=""/>
        <dsp:cNvSpPr/>
      </dsp:nvSpPr>
      <dsp:spPr>
        <a:xfrm rot="10800000">
          <a:off x="1428" y="109061"/>
          <a:ext cx="1740693" cy="696277"/>
        </a:xfrm>
        <a:prstGeom prst="chevron">
          <a:avLst/>
        </a:prstGeom>
        <a:noFill/>
        <a:ln w="15875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2004" tIns="32004" rIns="96012" bIns="32004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2400" kern="1200" dirty="0" smtClean="0">
              <a:solidFill>
                <a:schemeClr val="tx1"/>
              </a:solidFill>
              <a:cs typeface="B Nazanin" pitchFamily="2" charset="-78"/>
            </a:rPr>
            <a:t>افزودنی‌ها</a:t>
          </a:r>
          <a:endParaRPr lang="en-US" sz="2400" kern="1200" dirty="0">
            <a:solidFill>
              <a:schemeClr val="tx1"/>
            </a:solidFill>
            <a:cs typeface="B Nazanin" pitchFamily="2" charset="-78"/>
          </a:endParaRPr>
        </a:p>
      </dsp:txBody>
      <dsp:txXfrm rot="10800000">
        <a:off x="349566" y="109061"/>
        <a:ext cx="1044416" cy="696277"/>
      </dsp:txXfrm>
    </dsp:sp>
  </dsp:spTree>
</dsp:drawing>
</file>

<file path=ppt/diagrams/drawing2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07DFA55-CDB5-43E1-BCAE-28D1E73EF4B0}">
      <dsp:nvSpPr>
        <dsp:cNvPr id="0" name=""/>
        <dsp:cNvSpPr/>
      </dsp:nvSpPr>
      <dsp:spPr>
        <a:xfrm>
          <a:off x="0" y="0"/>
          <a:ext cx="4862756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358B524-C13F-40D0-A9E1-D85EBEC1ABC0}">
      <dsp:nvSpPr>
        <dsp:cNvPr id="0" name=""/>
        <dsp:cNvSpPr/>
      </dsp:nvSpPr>
      <dsp:spPr>
        <a:xfrm>
          <a:off x="2260389" y="0"/>
          <a:ext cx="2565744" cy="313981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4310" tIns="194310" rIns="194310" bIns="194310" numCol="1" spcCol="1270" anchor="t" anchorCtr="0">
          <a:noAutofit/>
        </a:bodyPr>
        <a:lstStyle/>
        <a:p>
          <a:pPr lvl="0" algn="r" defTabSz="22669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5100" kern="1200" dirty="0" smtClean="0"/>
            <a:t>فرایند اختلاط </a:t>
          </a:r>
          <a:r>
            <a:rPr lang="fa-IR" sz="5100" kern="1200" dirty="0" smtClean="0">
              <a:cs typeface="+mj-cs"/>
            </a:rPr>
            <a:t>(</a:t>
          </a:r>
          <a:r>
            <a:rPr lang="en-US" sz="5100" kern="1200" dirty="0" smtClean="0">
              <a:cs typeface="+mj-cs"/>
            </a:rPr>
            <a:t>mixing</a:t>
          </a:r>
          <a:r>
            <a:rPr lang="fa-IR" sz="5100" kern="1200" dirty="0" smtClean="0">
              <a:cs typeface="+mj-cs"/>
            </a:rPr>
            <a:t>)</a:t>
          </a:r>
          <a:endParaRPr lang="en-US" sz="5100" kern="1200" dirty="0">
            <a:cs typeface="+mj-cs"/>
          </a:endParaRPr>
        </a:p>
      </dsp:txBody>
      <dsp:txXfrm>
        <a:off x="2260389" y="0"/>
        <a:ext cx="2565744" cy="3139816"/>
      </dsp:txXfrm>
    </dsp:sp>
    <dsp:sp modelId="{AE94A7BC-B6B6-4BBB-8F70-A5A1F96E5630}">
      <dsp:nvSpPr>
        <dsp:cNvPr id="0" name=""/>
        <dsp:cNvSpPr/>
      </dsp:nvSpPr>
      <dsp:spPr>
        <a:xfrm>
          <a:off x="2398" y="72976"/>
          <a:ext cx="2251588" cy="145952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0020" tIns="160020" rIns="160020" bIns="160020" numCol="1" spcCol="1270" anchor="t" anchorCtr="0">
          <a:noAutofit/>
        </a:bodyPr>
        <a:lstStyle/>
        <a:p>
          <a:pPr lvl="0" algn="r" defTabSz="18669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4200" kern="1200" dirty="0" smtClean="0"/>
            <a:t>اختلاط گرم</a:t>
          </a:r>
        </a:p>
      </dsp:txBody>
      <dsp:txXfrm>
        <a:off x="2398" y="72976"/>
        <a:ext cx="2251588" cy="1459524"/>
      </dsp:txXfrm>
    </dsp:sp>
    <dsp:sp modelId="{07890A52-B52D-4325-B35D-B414F571DE52}">
      <dsp:nvSpPr>
        <dsp:cNvPr id="0" name=""/>
        <dsp:cNvSpPr/>
      </dsp:nvSpPr>
      <dsp:spPr>
        <a:xfrm>
          <a:off x="2398" y="1532500"/>
          <a:ext cx="2294612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EA33AEC-5248-4001-B686-59C7D5736EDC}">
      <dsp:nvSpPr>
        <dsp:cNvPr id="0" name=""/>
        <dsp:cNvSpPr/>
      </dsp:nvSpPr>
      <dsp:spPr>
        <a:xfrm>
          <a:off x="2398" y="1605476"/>
          <a:ext cx="2251588" cy="145952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0020" tIns="160020" rIns="160020" bIns="160020" numCol="1" spcCol="1270" anchor="t" anchorCtr="0">
          <a:noAutofit/>
        </a:bodyPr>
        <a:lstStyle/>
        <a:p>
          <a:pPr lvl="0" algn="r" defTabSz="18669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4200" kern="1200" dirty="0" smtClean="0"/>
            <a:t>اختلاط سرد</a:t>
          </a:r>
          <a:endParaRPr lang="en-US" sz="4200" kern="1200" dirty="0"/>
        </a:p>
      </dsp:txBody>
      <dsp:txXfrm>
        <a:off x="2398" y="1605476"/>
        <a:ext cx="2251588" cy="1459524"/>
      </dsp:txXfrm>
    </dsp:sp>
    <dsp:sp modelId="{8BD4983A-CA70-4117-946D-2E71947DF6BC}">
      <dsp:nvSpPr>
        <dsp:cNvPr id="0" name=""/>
        <dsp:cNvSpPr/>
      </dsp:nvSpPr>
      <dsp:spPr>
        <a:xfrm>
          <a:off x="2398" y="3065001"/>
          <a:ext cx="2294612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A0DEE3F-B89C-495D-B54D-CA76B36020B3}">
      <dsp:nvSpPr>
        <dsp:cNvPr id="0" name=""/>
        <dsp:cNvSpPr/>
      </dsp:nvSpPr>
      <dsp:spPr>
        <a:xfrm rot="10800000">
          <a:off x="3134677" y="109061"/>
          <a:ext cx="1740693" cy="696277"/>
        </a:xfrm>
        <a:prstGeom prst="chevron">
          <a:avLst/>
        </a:prstGeom>
        <a:noFill/>
        <a:ln w="15875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2004" tIns="32004" rIns="96012" bIns="32004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2400" b="0" kern="1200" dirty="0" smtClean="0">
              <a:solidFill>
                <a:schemeClr val="tx1"/>
              </a:solidFill>
              <a:effectLst/>
              <a:cs typeface="B Nazanin" pitchFamily="2" charset="-78"/>
            </a:rPr>
            <a:t>مقدمه</a:t>
          </a:r>
          <a:endParaRPr lang="en-US" sz="2400" b="0" kern="1200" dirty="0">
            <a:solidFill>
              <a:schemeClr val="tx1"/>
            </a:solidFill>
            <a:effectLst/>
            <a:cs typeface="B Nazanin" pitchFamily="2" charset="-78"/>
          </a:endParaRPr>
        </a:p>
      </dsp:txBody>
      <dsp:txXfrm rot="10800000">
        <a:off x="3482815" y="109061"/>
        <a:ext cx="1044416" cy="696277"/>
      </dsp:txXfrm>
    </dsp:sp>
    <dsp:sp modelId="{615AC0F5-6DC7-4068-8EE6-2145101BE39F}">
      <dsp:nvSpPr>
        <dsp:cNvPr id="0" name=""/>
        <dsp:cNvSpPr/>
      </dsp:nvSpPr>
      <dsp:spPr>
        <a:xfrm rot="10800000">
          <a:off x="1568053" y="109061"/>
          <a:ext cx="1740693" cy="696277"/>
        </a:xfrm>
        <a:prstGeom prst="chevron">
          <a:avLst/>
        </a:prstGeom>
        <a:noFill/>
        <a:ln w="15875" cap="flat" cmpd="sng" algn="ctr">
          <a:solidFill>
            <a:schemeClr val="tx1"/>
          </a:solidFill>
          <a:prstDash val="solid"/>
        </a:ln>
        <a:effectLst>
          <a:innerShdw blurRad="63500" dist="50800" dir="2700000">
            <a:prstClr val="black">
              <a:alpha val="50000"/>
            </a:prstClr>
          </a:inn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2672" tIns="42672" rIns="128016" bIns="42672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3200" b="1" kern="1200" dirty="0" smtClean="0">
              <a:solidFill>
                <a:srgbClr val="8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Nazanin" pitchFamily="2" charset="-78"/>
            </a:rPr>
            <a:t>فرایند</a:t>
          </a:r>
          <a:endParaRPr lang="en-US" sz="3200" b="1" kern="1200" dirty="0">
            <a:solidFill>
              <a:srgbClr val="800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cs typeface="B Nazanin" pitchFamily="2" charset="-78"/>
          </a:endParaRPr>
        </a:p>
      </dsp:txBody>
      <dsp:txXfrm rot="10800000">
        <a:off x="1916191" y="109061"/>
        <a:ext cx="1044416" cy="696277"/>
      </dsp:txXfrm>
    </dsp:sp>
    <dsp:sp modelId="{E8A1D17B-C43A-47EF-BE40-2837C2904CD5}">
      <dsp:nvSpPr>
        <dsp:cNvPr id="0" name=""/>
        <dsp:cNvSpPr/>
      </dsp:nvSpPr>
      <dsp:spPr>
        <a:xfrm rot="10800000">
          <a:off x="1428" y="109061"/>
          <a:ext cx="1740693" cy="696277"/>
        </a:xfrm>
        <a:prstGeom prst="chevron">
          <a:avLst/>
        </a:prstGeom>
        <a:noFill/>
        <a:ln w="15875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2004" tIns="32004" rIns="96012" bIns="32004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2400" kern="1200" dirty="0" smtClean="0">
              <a:solidFill>
                <a:schemeClr val="tx1"/>
              </a:solidFill>
              <a:cs typeface="B Nazanin" pitchFamily="2" charset="-78"/>
            </a:rPr>
            <a:t>افزودنی‌ها</a:t>
          </a:r>
          <a:endParaRPr lang="en-US" sz="2400" kern="1200" dirty="0">
            <a:solidFill>
              <a:schemeClr val="tx1"/>
            </a:solidFill>
            <a:cs typeface="B Nazanin" pitchFamily="2" charset="-78"/>
          </a:endParaRPr>
        </a:p>
      </dsp:txBody>
      <dsp:txXfrm rot="10800000">
        <a:off x="349566" y="109061"/>
        <a:ext cx="1044416" cy="696277"/>
      </dsp:txXfrm>
    </dsp:sp>
  </dsp:spTree>
</dsp:drawing>
</file>

<file path=ppt/diagrams/drawing2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A0DEE3F-B89C-495D-B54D-CA76B36020B3}">
      <dsp:nvSpPr>
        <dsp:cNvPr id="0" name=""/>
        <dsp:cNvSpPr/>
      </dsp:nvSpPr>
      <dsp:spPr>
        <a:xfrm rot="10800000">
          <a:off x="3134677" y="109061"/>
          <a:ext cx="1740693" cy="696277"/>
        </a:xfrm>
        <a:prstGeom prst="chevron">
          <a:avLst/>
        </a:prstGeom>
        <a:noFill/>
        <a:ln w="15875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2004" tIns="32004" rIns="96012" bIns="32004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2400" b="0" kern="1200" dirty="0" smtClean="0">
              <a:solidFill>
                <a:schemeClr val="tx1"/>
              </a:solidFill>
              <a:effectLst/>
              <a:cs typeface="B Nazanin" pitchFamily="2" charset="-78"/>
            </a:rPr>
            <a:t>مقدمه</a:t>
          </a:r>
          <a:endParaRPr lang="en-US" sz="2400" b="0" kern="1200" dirty="0">
            <a:solidFill>
              <a:schemeClr val="tx1"/>
            </a:solidFill>
            <a:effectLst/>
            <a:cs typeface="B Nazanin" pitchFamily="2" charset="-78"/>
          </a:endParaRPr>
        </a:p>
      </dsp:txBody>
      <dsp:txXfrm rot="10800000">
        <a:off x="3482815" y="109061"/>
        <a:ext cx="1044416" cy="696277"/>
      </dsp:txXfrm>
    </dsp:sp>
    <dsp:sp modelId="{615AC0F5-6DC7-4068-8EE6-2145101BE39F}">
      <dsp:nvSpPr>
        <dsp:cNvPr id="0" name=""/>
        <dsp:cNvSpPr/>
      </dsp:nvSpPr>
      <dsp:spPr>
        <a:xfrm rot="10800000">
          <a:off x="1568053" y="109061"/>
          <a:ext cx="1740693" cy="696277"/>
        </a:xfrm>
        <a:prstGeom prst="chevron">
          <a:avLst/>
        </a:prstGeom>
        <a:noFill/>
        <a:ln w="15875" cap="flat" cmpd="sng" algn="ctr">
          <a:solidFill>
            <a:schemeClr val="tx1"/>
          </a:solidFill>
          <a:prstDash val="solid"/>
        </a:ln>
        <a:effectLst>
          <a:innerShdw blurRad="63500" dist="50800" dir="2700000">
            <a:prstClr val="black">
              <a:alpha val="50000"/>
            </a:prstClr>
          </a:inn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2672" tIns="42672" rIns="128016" bIns="42672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3200" b="1" kern="1200" dirty="0" smtClean="0">
              <a:solidFill>
                <a:srgbClr val="8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Nazanin" pitchFamily="2" charset="-78"/>
            </a:rPr>
            <a:t>فرایند</a:t>
          </a:r>
          <a:endParaRPr lang="en-US" sz="3200" b="1" kern="1200" dirty="0">
            <a:solidFill>
              <a:srgbClr val="800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cs typeface="B Nazanin" pitchFamily="2" charset="-78"/>
          </a:endParaRPr>
        </a:p>
      </dsp:txBody>
      <dsp:txXfrm rot="10800000">
        <a:off x="1916191" y="109061"/>
        <a:ext cx="1044416" cy="696277"/>
      </dsp:txXfrm>
    </dsp:sp>
    <dsp:sp modelId="{E8A1D17B-C43A-47EF-BE40-2837C2904CD5}">
      <dsp:nvSpPr>
        <dsp:cNvPr id="0" name=""/>
        <dsp:cNvSpPr/>
      </dsp:nvSpPr>
      <dsp:spPr>
        <a:xfrm rot="10800000">
          <a:off x="1428" y="109061"/>
          <a:ext cx="1740693" cy="696277"/>
        </a:xfrm>
        <a:prstGeom prst="chevron">
          <a:avLst/>
        </a:prstGeom>
        <a:noFill/>
        <a:ln w="15875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2004" tIns="32004" rIns="96012" bIns="32004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2400" kern="1200" dirty="0" smtClean="0">
              <a:solidFill>
                <a:schemeClr val="tx1"/>
              </a:solidFill>
              <a:cs typeface="B Nazanin" pitchFamily="2" charset="-78"/>
            </a:rPr>
            <a:t>افزودنی‌ها</a:t>
          </a:r>
          <a:endParaRPr lang="en-US" sz="2400" kern="1200" dirty="0">
            <a:solidFill>
              <a:schemeClr val="tx1"/>
            </a:solidFill>
            <a:cs typeface="B Nazanin" pitchFamily="2" charset="-78"/>
          </a:endParaRPr>
        </a:p>
      </dsp:txBody>
      <dsp:txXfrm rot="10800000">
        <a:off x="349566" y="109061"/>
        <a:ext cx="1044416" cy="696277"/>
      </dsp:txXfrm>
    </dsp:sp>
  </dsp:spTree>
</dsp:drawing>
</file>

<file path=ppt/diagrams/drawing2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A0DEE3F-B89C-495D-B54D-CA76B36020B3}">
      <dsp:nvSpPr>
        <dsp:cNvPr id="0" name=""/>
        <dsp:cNvSpPr/>
      </dsp:nvSpPr>
      <dsp:spPr>
        <a:xfrm rot="10800000">
          <a:off x="3134677" y="109061"/>
          <a:ext cx="1740693" cy="696277"/>
        </a:xfrm>
        <a:prstGeom prst="chevron">
          <a:avLst/>
        </a:prstGeom>
        <a:noFill/>
        <a:ln w="15875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2004" tIns="32004" rIns="96012" bIns="32004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2400" b="0" kern="1200" dirty="0" smtClean="0">
              <a:solidFill>
                <a:schemeClr val="tx1"/>
              </a:solidFill>
              <a:effectLst/>
              <a:cs typeface="B Nazanin" pitchFamily="2" charset="-78"/>
            </a:rPr>
            <a:t>مقدمه</a:t>
          </a:r>
          <a:endParaRPr lang="en-US" sz="2400" b="0" kern="1200" dirty="0">
            <a:solidFill>
              <a:schemeClr val="tx1"/>
            </a:solidFill>
            <a:effectLst/>
            <a:cs typeface="B Nazanin" pitchFamily="2" charset="-78"/>
          </a:endParaRPr>
        </a:p>
      </dsp:txBody>
      <dsp:txXfrm rot="10800000">
        <a:off x="3482815" y="109061"/>
        <a:ext cx="1044416" cy="696277"/>
      </dsp:txXfrm>
    </dsp:sp>
    <dsp:sp modelId="{615AC0F5-6DC7-4068-8EE6-2145101BE39F}">
      <dsp:nvSpPr>
        <dsp:cNvPr id="0" name=""/>
        <dsp:cNvSpPr/>
      </dsp:nvSpPr>
      <dsp:spPr>
        <a:xfrm rot="10800000">
          <a:off x="1568053" y="109061"/>
          <a:ext cx="1740693" cy="696277"/>
        </a:xfrm>
        <a:prstGeom prst="chevron">
          <a:avLst/>
        </a:prstGeom>
        <a:noFill/>
        <a:ln w="15875" cap="flat" cmpd="sng" algn="ctr">
          <a:solidFill>
            <a:schemeClr val="tx1"/>
          </a:solidFill>
          <a:prstDash val="solid"/>
        </a:ln>
        <a:effectLst>
          <a:innerShdw blurRad="63500" dist="50800" dir="2700000">
            <a:prstClr val="black">
              <a:alpha val="50000"/>
            </a:prstClr>
          </a:inn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2672" tIns="42672" rIns="128016" bIns="42672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3200" b="1" kern="1200" dirty="0" smtClean="0">
              <a:solidFill>
                <a:srgbClr val="8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Nazanin" pitchFamily="2" charset="-78"/>
            </a:rPr>
            <a:t>فرایند</a:t>
          </a:r>
          <a:endParaRPr lang="en-US" sz="3200" b="1" kern="1200" dirty="0">
            <a:solidFill>
              <a:srgbClr val="800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cs typeface="B Nazanin" pitchFamily="2" charset="-78"/>
          </a:endParaRPr>
        </a:p>
      </dsp:txBody>
      <dsp:txXfrm rot="10800000">
        <a:off x="1916191" y="109061"/>
        <a:ext cx="1044416" cy="696277"/>
      </dsp:txXfrm>
    </dsp:sp>
    <dsp:sp modelId="{E8A1D17B-C43A-47EF-BE40-2837C2904CD5}">
      <dsp:nvSpPr>
        <dsp:cNvPr id="0" name=""/>
        <dsp:cNvSpPr/>
      </dsp:nvSpPr>
      <dsp:spPr>
        <a:xfrm rot="10800000">
          <a:off x="1428" y="109061"/>
          <a:ext cx="1740693" cy="696277"/>
        </a:xfrm>
        <a:prstGeom prst="chevron">
          <a:avLst/>
        </a:prstGeom>
        <a:noFill/>
        <a:ln w="15875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2004" tIns="32004" rIns="96012" bIns="32004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2400" kern="1200" dirty="0" smtClean="0">
              <a:solidFill>
                <a:schemeClr val="tx1"/>
              </a:solidFill>
              <a:cs typeface="B Nazanin" pitchFamily="2" charset="-78"/>
            </a:rPr>
            <a:t>افزودنی‌ها</a:t>
          </a:r>
          <a:endParaRPr lang="en-US" sz="2400" kern="1200" dirty="0">
            <a:solidFill>
              <a:schemeClr val="tx1"/>
            </a:solidFill>
            <a:cs typeface="B Nazanin" pitchFamily="2" charset="-78"/>
          </a:endParaRPr>
        </a:p>
      </dsp:txBody>
      <dsp:txXfrm rot="10800000">
        <a:off x="349566" y="109061"/>
        <a:ext cx="1044416" cy="696277"/>
      </dsp:txXfrm>
    </dsp:sp>
  </dsp:spTree>
</dsp:drawing>
</file>

<file path=ppt/diagrams/drawing2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A0DEE3F-B89C-495D-B54D-CA76B36020B3}">
      <dsp:nvSpPr>
        <dsp:cNvPr id="0" name=""/>
        <dsp:cNvSpPr/>
      </dsp:nvSpPr>
      <dsp:spPr>
        <a:xfrm rot="10800000">
          <a:off x="3134677" y="109061"/>
          <a:ext cx="1740693" cy="696277"/>
        </a:xfrm>
        <a:prstGeom prst="chevron">
          <a:avLst/>
        </a:prstGeom>
        <a:noFill/>
        <a:ln w="15875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2004" tIns="32004" rIns="96012" bIns="32004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2400" b="0" kern="1200" dirty="0" smtClean="0">
              <a:solidFill>
                <a:schemeClr val="tx1"/>
              </a:solidFill>
              <a:effectLst/>
              <a:cs typeface="B Nazanin" pitchFamily="2" charset="-78"/>
            </a:rPr>
            <a:t>مقدمه</a:t>
          </a:r>
          <a:endParaRPr lang="en-US" sz="2400" b="0" kern="1200" dirty="0">
            <a:solidFill>
              <a:schemeClr val="tx1"/>
            </a:solidFill>
            <a:effectLst/>
            <a:cs typeface="B Nazanin" pitchFamily="2" charset="-78"/>
          </a:endParaRPr>
        </a:p>
      </dsp:txBody>
      <dsp:txXfrm rot="10800000">
        <a:off x="3482815" y="109061"/>
        <a:ext cx="1044416" cy="696277"/>
      </dsp:txXfrm>
    </dsp:sp>
    <dsp:sp modelId="{615AC0F5-6DC7-4068-8EE6-2145101BE39F}">
      <dsp:nvSpPr>
        <dsp:cNvPr id="0" name=""/>
        <dsp:cNvSpPr/>
      </dsp:nvSpPr>
      <dsp:spPr>
        <a:xfrm rot="10800000">
          <a:off x="1568053" y="109061"/>
          <a:ext cx="1740693" cy="696277"/>
        </a:xfrm>
        <a:prstGeom prst="chevron">
          <a:avLst/>
        </a:prstGeom>
        <a:noFill/>
        <a:ln w="15875" cap="flat" cmpd="sng" algn="ctr">
          <a:solidFill>
            <a:schemeClr val="tx1"/>
          </a:solidFill>
          <a:prstDash val="solid"/>
        </a:ln>
        <a:effectLst>
          <a:innerShdw blurRad="63500" dist="50800" dir="2700000">
            <a:prstClr val="black">
              <a:alpha val="50000"/>
            </a:prstClr>
          </a:inn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2672" tIns="42672" rIns="128016" bIns="42672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3200" b="1" kern="1200" dirty="0" smtClean="0">
              <a:solidFill>
                <a:srgbClr val="8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Nazanin" pitchFamily="2" charset="-78"/>
            </a:rPr>
            <a:t>فرایند</a:t>
          </a:r>
          <a:endParaRPr lang="en-US" sz="3200" b="1" kern="1200" dirty="0">
            <a:solidFill>
              <a:srgbClr val="800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cs typeface="B Nazanin" pitchFamily="2" charset="-78"/>
          </a:endParaRPr>
        </a:p>
      </dsp:txBody>
      <dsp:txXfrm rot="10800000">
        <a:off x="1916191" y="109061"/>
        <a:ext cx="1044416" cy="696277"/>
      </dsp:txXfrm>
    </dsp:sp>
    <dsp:sp modelId="{E8A1D17B-C43A-47EF-BE40-2837C2904CD5}">
      <dsp:nvSpPr>
        <dsp:cNvPr id="0" name=""/>
        <dsp:cNvSpPr/>
      </dsp:nvSpPr>
      <dsp:spPr>
        <a:xfrm rot="10800000">
          <a:off x="1428" y="109061"/>
          <a:ext cx="1740693" cy="696277"/>
        </a:xfrm>
        <a:prstGeom prst="chevron">
          <a:avLst/>
        </a:prstGeom>
        <a:noFill/>
        <a:ln w="15875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2004" tIns="32004" rIns="96012" bIns="32004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2400" kern="1200" dirty="0" smtClean="0">
              <a:solidFill>
                <a:schemeClr val="tx1"/>
              </a:solidFill>
              <a:cs typeface="B Nazanin" pitchFamily="2" charset="-78"/>
            </a:rPr>
            <a:t>افزودنی‌ها</a:t>
          </a:r>
          <a:endParaRPr lang="en-US" sz="2400" kern="1200" dirty="0">
            <a:solidFill>
              <a:schemeClr val="tx1"/>
            </a:solidFill>
            <a:cs typeface="B Nazanin" pitchFamily="2" charset="-78"/>
          </a:endParaRPr>
        </a:p>
      </dsp:txBody>
      <dsp:txXfrm rot="10800000">
        <a:off x="349566" y="109061"/>
        <a:ext cx="1044416" cy="696277"/>
      </dsp:txXfrm>
    </dsp:sp>
  </dsp:spTree>
</dsp:drawing>
</file>

<file path=ppt/diagrams/drawing2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A0DEE3F-B89C-495D-B54D-CA76B36020B3}">
      <dsp:nvSpPr>
        <dsp:cNvPr id="0" name=""/>
        <dsp:cNvSpPr/>
      </dsp:nvSpPr>
      <dsp:spPr>
        <a:xfrm rot="10800000">
          <a:off x="3134677" y="109061"/>
          <a:ext cx="1740693" cy="696277"/>
        </a:xfrm>
        <a:prstGeom prst="chevron">
          <a:avLst/>
        </a:prstGeom>
        <a:noFill/>
        <a:ln w="15875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2004" tIns="32004" rIns="96012" bIns="32004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2400" b="0" kern="1200" dirty="0" smtClean="0">
              <a:solidFill>
                <a:schemeClr val="tx1"/>
              </a:solidFill>
              <a:effectLst/>
              <a:cs typeface="B Nazanin" pitchFamily="2" charset="-78"/>
            </a:rPr>
            <a:t>مقدمه</a:t>
          </a:r>
          <a:endParaRPr lang="en-US" sz="2400" b="0" kern="1200" dirty="0">
            <a:solidFill>
              <a:schemeClr val="tx1"/>
            </a:solidFill>
            <a:effectLst/>
            <a:cs typeface="B Nazanin" pitchFamily="2" charset="-78"/>
          </a:endParaRPr>
        </a:p>
      </dsp:txBody>
      <dsp:txXfrm rot="10800000">
        <a:off x="3482815" y="109061"/>
        <a:ext cx="1044416" cy="696277"/>
      </dsp:txXfrm>
    </dsp:sp>
    <dsp:sp modelId="{615AC0F5-6DC7-4068-8EE6-2145101BE39F}">
      <dsp:nvSpPr>
        <dsp:cNvPr id="0" name=""/>
        <dsp:cNvSpPr/>
      </dsp:nvSpPr>
      <dsp:spPr>
        <a:xfrm rot="10800000">
          <a:off x="1568053" y="109061"/>
          <a:ext cx="1740693" cy="696277"/>
        </a:xfrm>
        <a:prstGeom prst="chevron">
          <a:avLst/>
        </a:prstGeom>
        <a:noFill/>
        <a:ln w="15875" cap="flat" cmpd="sng" algn="ctr">
          <a:solidFill>
            <a:schemeClr val="tx1"/>
          </a:solidFill>
          <a:prstDash val="solid"/>
        </a:ln>
        <a:effectLst>
          <a:innerShdw blurRad="63500" dist="50800" dir="2700000">
            <a:prstClr val="black">
              <a:alpha val="50000"/>
            </a:prstClr>
          </a:inn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2672" tIns="42672" rIns="128016" bIns="42672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3200" b="1" kern="1200" dirty="0" smtClean="0">
              <a:solidFill>
                <a:srgbClr val="8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Nazanin" pitchFamily="2" charset="-78"/>
            </a:rPr>
            <a:t>فرایند</a:t>
          </a:r>
          <a:endParaRPr lang="en-US" sz="3200" b="1" kern="1200" dirty="0">
            <a:solidFill>
              <a:srgbClr val="800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cs typeface="B Nazanin" pitchFamily="2" charset="-78"/>
          </a:endParaRPr>
        </a:p>
      </dsp:txBody>
      <dsp:txXfrm rot="10800000">
        <a:off x="1916191" y="109061"/>
        <a:ext cx="1044416" cy="696277"/>
      </dsp:txXfrm>
    </dsp:sp>
    <dsp:sp modelId="{E8A1D17B-C43A-47EF-BE40-2837C2904CD5}">
      <dsp:nvSpPr>
        <dsp:cNvPr id="0" name=""/>
        <dsp:cNvSpPr/>
      </dsp:nvSpPr>
      <dsp:spPr>
        <a:xfrm rot="10800000">
          <a:off x="1428" y="109061"/>
          <a:ext cx="1740693" cy="696277"/>
        </a:xfrm>
        <a:prstGeom prst="chevron">
          <a:avLst/>
        </a:prstGeom>
        <a:noFill/>
        <a:ln w="15875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2004" tIns="32004" rIns="96012" bIns="32004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2400" kern="1200" dirty="0" smtClean="0">
              <a:solidFill>
                <a:schemeClr val="tx1"/>
              </a:solidFill>
              <a:cs typeface="B Nazanin" pitchFamily="2" charset="-78"/>
            </a:rPr>
            <a:t>افزودنی‌ها</a:t>
          </a:r>
          <a:endParaRPr lang="en-US" sz="2400" kern="1200" dirty="0">
            <a:solidFill>
              <a:schemeClr val="tx1"/>
            </a:solidFill>
            <a:cs typeface="B Nazanin" pitchFamily="2" charset="-78"/>
          </a:endParaRPr>
        </a:p>
      </dsp:txBody>
      <dsp:txXfrm rot="10800000">
        <a:off x="349566" y="109061"/>
        <a:ext cx="1044416" cy="696277"/>
      </dsp:txXfrm>
    </dsp:sp>
  </dsp:spTree>
</dsp:drawing>
</file>

<file path=ppt/diagrams/drawing2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84575EF-2BB9-4821-B9EC-7C4D5387AF7D}">
      <dsp:nvSpPr>
        <dsp:cNvPr id="0" name=""/>
        <dsp:cNvSpPr/>
      </dsp:nvSpPr>
      <dsp:spPr>
        <a:xfrm>
          <a:off x="788308" y="2058"/>
          <a:ext cx="1852382" cy="76584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65000"/>
                <a:shade val="92000"/>
                <a:satMod val="130000"/>
              </a:schemeClr>
            </a:gs>
            <a:gs pos="45000">
              <a:schemeClr val="lt1">
                <a:hueOff val="0"/>
                <a:satOff val="0"/>
                <a:lumOff val="0"/>
                <a:alphaOff val="0"/>
                <a:tint val="60000"/>
                <a:shade val="99000"/>
                <a:satMod val="12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2800" b="1" kern="1200" dirty="0" smtClean="0">
              <a:effectLst/>
              <a:cs typeface="B Nazanin" panose="00000400000000000000" pitchFamily="2" charset="-78"/>
            </a:rPr>
            <a:t>فشردگی</a:t>
          </a:r>
          <a:endParaRPr lang="en-US" sz="2800" b="1" kern="1200" dirty="0">
            <a:effectLst/>
            <a:cs typeface="B Nazanin" panose="00000400000000000000" pitchFamily="2" charset="-78"/>
          </a:endParaRPr>
        </a:p>
      </dsp:txBody>
      <dsp:txXfrm>
        <a:off x="810739" y="24489"/>
        <a:ext cx="1807520" cy="720981"/>
      </dsp:txXfrm>
    </dsp:sp>
    <dsp:sp modelId="{79773A4D-EF97-456D-A98F-BDB5E569D417}">
      <dsp:nvSpPr>
        <dsp:cNvPr id="0" name=""/>
        <dsp:cNvSpPr/>
      </dsp:nvSpPr>
      <dsp:spPr>
        <a:xfrm rot="5400000">
          <a:off x="1570904" y="787047"/>
          <a:ext cx="287191" cy="344629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dk1">
                <a:tint val="60000"/>
                <a:hueOff val="0"/>
                <a:satOff val="0"/>
                <a:lumOff val="0"/>
                <a:alphaOff val="0"/>
                <a:tint val="65000"/>
                <a:shade val="92000"/>
                <a:satMod val="130000"/>
              </a:schemeClr>
            </a:gs>
            <a:gs pos="45000">
              <a:schemeClr val="dk1">
                <a:tint val="60000"/>
                <a:hueOff val="0"/>
                <a:satOff val="0"/>
                <a:lumOff val="0"/>
                <a:alphaOff val="0"/>
                <a:tint val="60000"/>
                <a:shade val="99000"/>
                <a:satMod val="120000"/>
              </a:schemeClr>
            </a:gs>
            <a:gs pos="100000">
              <a:schemeClr val="dk1">
                <a:tint val="60000"/>
                <a:hueOff val="0"/>
                <a:satOff val="0"/>
                <a:lumOff val="0"/>
                <a:alphaOff val="0"/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/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600" b="1" kern="1200">
            <a:effectLst/>
            <a:cs typeface="B Nazanin" panose="00000400000000000000" pitchFamily="2" charset="-78"/>
          </a:endParaRPr>
        </a:p>
      </dsp:txBody>
      <dsp:txXfrm rot="-5400000">
        <a:off x="1611112" y="815766"/>
        <a:ext cx="206777" cy="201034"/>
      </dsp:txXfrm>
    </dsp:sp>
    <dsp:sp modelId="{A48FC30E-8497-44E9-9C58-60DCF9FF614C}">
      <dsp:nvSpPr>
        <dsp:cNvPr id="0" name=""/>
        <dsp:cNvSpPr/>
      </dsp:nvSpPr>
      <dsp:spPr>
        <a:xfrm>
          <a:off x="788308" y="1150823"/>
          <a:ext cx="1852382" cy="76584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65000"/>
                <a:shade val="92000"/>
                <a:satMod val="130000"/>
              </a:schemeClr>
            </a:gs>
            <a:gs pos="45000">
              <a:schemeClr val="lt1">
                <a:hueOff val="0"/>
                <a:satOff val="0"/>
                <a:lumOff val="0"/>
                <a:alphaOff val="0"/>
                <a:tint val="60000"/>
                <a:shade val="99000"/>
                <a:satMod val="12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2800" b="1" kern="1200" dirty="0" smtClean="0">
              <a:effectLst/>
              <a:cs typeface="B Nazanin" panose="00000400000000000000" pitchFamily="2" charset="-78"/>
            </a:rPr>
            <a:t>تراکم</a:t>
          </a:r>
          <a:endParaRPr lang="en-US" sz="2800" b="1" kern="1200" dirty="0">
            <a:effectLst/>
            <a:cs typeface="B Nazanin" panose="00000400000000000000" pitchFamily="2" charset="-78"/>
          </a:endParaRPr>
        </a:p>
      </dsp:txBody>
      <dsp:txXfrm>
        <a:off x="810739" y="1173254"/>
        <a:ext cx="1807520" cy="720981"/>
      </dsp:txXfrm>
    </dsp:sp>
    <dsp:sp modelId="{EB523C47-CAD4-485C-A8C0-3329D00B3FCB}">
      <dsp:nvSpPr>
        <dsp:cNvPr id="0" name=""/>
        <dsp:cNvSpPr/>
      </dsp:nvSpPr>
      <dsp:spPr>
        <a:xfrm rot="5400000">
          <a:off x="1570904" y="1935812"/>
          <a:ext cx="287191" cy="344629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dk1">
                <a:tint val="60000"/>
                <a:hueOff val="0"/>
                <a:satOff val="0"/>
                <a:lumOff val="0"/>
                <a:alphaOff val="0"/>
                <a:tint val="65000"/>
                <a:shade val="92000"/>
                <a:satMod val="130000"/>
              </a:schemeClr>
            </a:gs>
            <a:gs pos="45000">
              <a:schemeClr val="dk1">
                <a:tint val="60000"/>
                <a:hueOff val="0"/>
                <a:satOff val="0"/>
                <a:lumOff val="0"/>
                <a:alphaOff val="0"/>
                <a:tint val="60000"/>
                <a:shade val="99000"/>
                <a:satMod val="120000"/>
              </a:schemeClr>
            </a:gs>
            <a:gs pos="100000">
              <a:schemeClr val="dk1">
                <a:tint val="60000"/>
                <a:hueOff val="0"/>
                <a:satOff val="0"/>
                <a:lumOff val="0"/>
                <a:alphaOff val="0"/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/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600" b="1" kern="1200">
            <a:effectLst/>
            <a:cs typeface="B Nazanin" panose="00000400000000000000" pitchFamily="2" charset="-78"/>
          </a:endParaRPr>
        </a:p>
      </dsp:txBody>
      <dsp:txXfrm rot="-5400000">
        <a:off x="1611112" y="1964531"/>
        <a:ext cx="206777" cy="201034"/>
      </dsp:txXfrm>
    </dsp:sp>
    <dsp:sp modelId="{64C3C3D8-907A-4E41-9664-08985DB851D2}">
      <dsp:nvSpPr>
        <dsp:cNvPr id="0" name=""/>
        <dsp:cNvSpPr/>
      </dsp:nvSpPr>
      <dsp:spPr>
        <a:xfrm>
          <a:off x="788308" y="2299587"/>
          <a:ext cx="1852382" cy="76584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65000"/>
                <a:shade val="92000"/>
                <a:satMod val="130000"/>
              </a:schemeClr>
            </a:gs>
            <a:gs pos="45000">
              <a:schemeClr val="lt1">
                <a:hueOff val="0"/>
                <a:satOff val="0"/>
                <a:lumOff val="0"/>
                <a:alphaOff val="0"/>
                <a:tint val="60000"/>
                <a:shade val="99000"/>
                <a:satMod val="12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2800" b="1" kern="1200" dirty="0" smtClean="0">
              <a:effectLst/>
              <a:cs typeface="B Nazanin" panose="00000400000000000000" pitchFamily="2" charset="-78"/>
            </a:rPr>
            <a:t>امتزاج</a:t>
          </a:r>
          <a:endParaRPr lang="en-US" sz="2800" b="1" kern="1200" dirty="0">
            <a:effectLst/>
            <a:cs typeface="B Nazanin" panose="00000400000000000000" pitchFamily="2" charset="-78"/>
          </a:endParaRPr>
        </a:p>
      </dsp:txBody>
      <dsp:txXfrm>
        <a:off x="810739" y="2322018"/>
        <a:ext cx="1807520" cy="720981"/>
      </dsp:txXfrm>
    </dsp:sp>
    <dsp:sp modelId="{1444F641-FBCA-4425-A65D-008BEB61491E}">
      <dsp:nvSpPr>
        <dsp:cNvPr id="0" name=""/>
        <dsp:cNvSpPr/>
      </dsp:nvSpPr>
      <dsp:spPr>
        <a:xfrm rot="5400000">
          <a:off x="1570904" y="3084576"/>
          <a:ext cx="287191" cy="344629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dk1">
                <a:tint val="60000"/>
                <a:hueOff val="0"/>
                <a:satOff val="0"/>
                <a:lumOff val="0"/>
                <a:alphaOff val="0"/>
                <a:tint val="65000"/>
                <a:shade val="92000"/>
                <a:satMod val="130000"/>
              </a:schemeClr>
            </a:gs>
            <a:gs pos="45000">
              <a:schemeClr val="dk1">
                <a:tint val="60000"/>
                <a:hueOff val="0"/>
                <a:satOff val="0"/>
                <a:lumOff val="0"/>
                <a:alphaOff val="0"/>
                <a:tint val="60000"/>
                <a:shade val="99000"/>
                <a:satMod val="120000"/>
              </a:schemeClr>
            </a:gs>
            <a:gs pos="100000">
              <a:schemeClr val="dk1">
                <a:tint val="60000"/>
                <a:hueOff val="0"/>
                <a:satOff val="0"/>
                <a:lumOff val="0"/>
                <a:alphaOff val="0"/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/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600" b="1" kern="1200">
            <a:effectLst/>
            <a:cs typeface="B Nazanin" panose="00000400000000000000" pitchFamily="2" charset="-78"/>
          </a:endParaRPr>
        </a:p>
      </dsp:txBody>
      <dsp:txXfrm rot="-5400000">
        <a:off x="1611112" y="3113295"/>
        <a:ext cx="206777" cy="201034"/>
      </dsp:txXfrm>
    </dsp:sp>
    <dsp:sp modelId="{27B6046D-F6D9-49A8-924D-666529D8CA8F}">
      <dsp:nvSpPr>
        <dsp:cNvPr id="0" name=""/>
        <dsp:cNvSpPr/>
      </dsp:nvSpPr>
      <dsp:spPr>
        <a:xfrm>
          <a:off x="788308" y="3448352"/>
          <a:ext cx="1852382" cy="76584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65000"/>
                <a:shade val="92000"/>
                <a:satMod val="130000"/>
              </a:schemeClr>
            </a:gs>
            <a:gs pos="45000">
              <a:schemeClr val="lt1">
                <a:hueOff val="0"/>
                <a:satOff val="0"/>
                <a:lumOff val="0"/>
                <a:alphaOff val="0"/>
                <a:tint val="60000"/>
                <a:shade val="99000"/>
                <a:satMod val="12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2800" b="1" kern="1200" dirty="0" smtClean="0">
              <a:effectLst/>
              <a:cs typeface="B Nazanin" panose="00000400000000000000" pitchFamily="2" charset="-78"/>
            </a:rPr>
            <a:t>جهت یافتگی</a:t>
          </a:r>
          <a:endParaRPr lang="en-US" sz="2800" b="1" kern="1200" dirty="0">
            <a:effectLst/>
            <a:cs typeface="B Nazanin" panose="00000400000000000000" pitchFamily="2" charset="-78"/>
          </a:endParaRPr>
        </a:p>
      </dsp:txBody>
      <dsp:txXfrm>
        <a:off x="810739" y="3470783"/>
        <a:ext cx="1807520" cy="720981"/>
      </dsp:txXfrm>
    </dsp:sp>
  </dsp:spTree>
</dsp:drawing>
</file>

<file path=ppt/diagrams/drawing2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A0DEE3F-B89C-495D-B54D-CA76B36020B3}">
      <dsp:nvSpPr>
        <dsp:cNvPr id="0" name=""/>
        <dsp:cNvSpPr/>
      </dsp:nvSpPr>
      <dsp:spPr>
        <a:xfrm rot="10800000">
          <a:off x="3134677" y="109061"/>
          <a:ext cx="1740693" cy="696277"/>
        </a:xfrm>
        <a:prstGeom prst="chevron">
          <a:avLst/>
        </a:prstGeom>
        <a:noFill/>
        <a:ln w="15875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2004" tIns="32004" rIns="96012" bIns="32004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2400" b="0" kern="1200" dirty="0" smtClean="0">
              <a:solidFill>
                <a:schemeClr val="tx1"/>
              </a:solidFill>
              <a:effectLst/>
              <a:cs typeface="B Nazanin" pitchFamily="2" charset="-78"/>
            </a:rPr>
            <a:t>مقدمه</a:t>
          </a:r>
          <a:endParaRPr lang="en-US" sz="2400" b="0" kern="1200" dirty="0">
            <a:solidFill>
              <a:schemeClr val="tx1"/>
            </a:solidFill>
            <a:effectLst/>
            <a:cs typeface="B Nazanin" pitchFamily="2" charset="-78"/>
          </a:endParaRPr>
        </a:p>
      </dsp:txBody>
      <dsp:txXfrm rot="10800000">
        <a:off x="3482815" y="109061"/>
        <a:ext cx="1044416" cy="696277"/>
      </dsp:txXfrm>
    </dsp:sp>
    <dsp:sp modelId="{615AC0F5-6DC7-4068-8EE6-2145101BE39F}">
      <dsp:nvSpPr>
        <dsp:cNvPr id="0" name=""/>
        <dsp:cNvSpPr/>
      </dsp:nvSpPr>
      <dsp:spPr>
        <a:xfrm rot="10800000">
          <a:off x="1568053" y="109061"/>
          <a:ext cx="1740693" cy="696277"/>
        </a:xfrm>
        <a:prstGeom prst="chevron">
          <a:avLst/>
        </a:prstGeom>
        <a:noFill/>
        <a:ln w="15875" cap="flat" cmpd="sng" algn="ctr">
          <a:solidFill>
            <a:schemeClr val="tx1"/>
          </a:solidFill>
          <a:prstDash val="solid"/>
        </a:ln>
        <a:effectLst>
          <a:innerShdw blurRad="63500" dist="50800" dir="2700000">
            <a:prstClr val="black">
              <a:alpha val="50000"/>
            </a:prstClr>
          </a:inn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2672" tIns="42672" rIns="128016" bIns="42672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3200" b="1" kern="1200" dirty="0" smtClean="0">
              <a:solidFill>
                <a:srgbClr val="8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Nazanin" pitchFamily="2" charset="-78"/>
            </a:rPr>
            <a:t>فرایند</a:t>
          </a:r>
          <a:endParaRPr lang="en-US" sz="3200" b="1" kern="1200" dirty="0">
            <a:solidFill>
              <a:srgbClr val="800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cs typeface="B Nazanin" pitchFamily="2" charset="-78"/>
          </a:endParaRPr>
        </a:p>
      </dsp:txBody>
      <dsp:txXfrm rot="10800000">
        <a:off x="1916191" y="109061"/>
        <a:ext cx="1044416" cy="696277"/>
      </dsp:txXfrm>
    </dsp:sp>
    <dsp:sp modelId="{E8A1D17B-C43A-47EF-BE40-2837C2904CD5}">
      <dsp:nvSpPr>
        <dsp:cNvPr id="0" name=""/>
        <dsp:cNvSpPr/>
      </dsp:nvSpPr>
      <dsp:spPr>
        <a:xfrm rot="10800000">
          <a:off x="1428" y="109061"/>
          <a:ext cx="1740693" cy="696277"/>
        </a:xfrm>
        <a:prstGeom prst="chevron">
          <a:avLst/>
        </a:prstGeom>
        <a:noFill/>
        <a:ln w="15875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2004" tIns="32004" rIns="96012" bIns="32004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2400" kern="1200" dirty="0" smtClean="0">
              <a:solidFill>
                <a:schemeClr val="tx1"/>
              </a:solidFill>
              <a:cs typeface="B Nazanin" pitchFamily="2" charset="-78"/>
            </a:rPr>
            <a:t>افزودنی‌ها</a:t>
          </a:r>
          <a:endParaRPr lang="en-US" sz="2400" kern="1200" dirty="0">
            <a:solidFill>
              <a:schemeClr val="tx1"/>
            </a:solidFill>
            <a:cs typeface="B Nazanin" pitchFamily="2" charset="-78"/>
          </a:endParaRPr>
        </a:p>
      </dsp:txBody>
      <dsp:txXfrm rot="10800000">
        <a:off x="349566" y="109061"/>
        <a:ext cx="1044416" cy="696277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A0DEE3F-B89C-495D-B54D-CA76B36020B3}">
      <dsp:nvSpPr>
        <dsp:cNvPr id="0" name=""/>
        <dsp:cNvSpPr/>
      </dsp:nvSpPr>
      <dsp:spPr>
        <a:xfrm rot="10800000">
          <a:off x="3134677" y="109061"/>
          <a:ext cx="1740693" cy="696277"/>
        </a:xfrm>
        <a:prstGeom prst="chevron">
          <a:avLst/>
        </a:prstGeom>
        <a:noFill/>
        <a:ln w="15875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2672" tIns="42672" rIns="128016" bIns="42672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3200" b="1" kern="1200" dirty="0" smtClean="0">
              <a:solidFill>
                <a:srgbClr val="8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Nazanin" pitchFamily="2" charset="-78"/>
            </a:rPr>
            <a:t>مقدمه</a:t>
          </a:r>
          <a:endParaRPr lang="en-US" sz="3200" b="1" kern="1200" dirty="0">
            <a:solidFill>
              <a:srgbClr val="800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cs typeface="B Nazanin" pitchFamily="2" charset="-78"/>
          </a:endParaRPr>
        </a:p>
      </dsp:txBody>
      <dsp:txXfrm rot="10800000">
        <a:off x="3482815" y="109061"/>
        <a:ext cx="1044416" cy="696277"/>
      </dsp:txXfrm>
    </dsp:sp>
    <dsp:sp modelId="{615AC0F5-6DC7-4068-8EE6-2145101BE39F}">
      <dsp:nvSpPr>
        <dsp:cNvPr id="0" name=""/>
        <dsp:cNvSpPr/>
      </dsp:nvSpPr>
      <dsp:spPr>
        <a:xfrm rot="10800000">
          <a:off x="1568053" y="109061"/>
          <a:ext cx="1740693" cy="696277"/>
        </a:xfrm>
        <a:prstGeom prst="chevron">
          <a:avLst/>
        </a:prstGeom>
        <a:noFill/>
        <a:ln w="15875" cap="flat" cmpd="sng" algn="ctr">
          <a:solidFill>
            <a:schemeClr val="tx1"/>
          </a:solidFill>
          <a:prstDash val="solid"/>
        </a:ln>
        <a:effectLst>
          <a:innerShdw blurRad="63500" dist="50800" dir="2700000">
            <a:prstClr val="black">
              <a:alpha val="50000"/>
            </a:prstClr>
          </a:inn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2004" tIns="32004" rIns="96012" bIns="32004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2400" kern="1200" dirty="0" smtClean="0">
              <a:solidFill>
                <a:schemeClr val="tx1"/>
              </a:solidFill>
              <a:effectLst/>
              <a:cs typeface="B Nazanin" pitchFamily="2" charset="-78"/>
            </a:rPr>
            <a:t>فرایند</a:t>
          </a:r>
          <a:endParaRPr lang="en-US" sz="2400" kern="1200" dirty="0">
            <a:solidFill>
              <a:schemeClr val="tx1"/>
            </a:solidFill>
            <a:effectLst/>
            <a:cs typeface="B Nazanin" pitchFamily="2" charset="-78"/>
          </a:endParaRPr>
        </a:p>
      </dsp:txBody>
      <dsp:txXfrm rot="10800000">
        <a:off x="1916191" y="109061"/>
        <a:ext cx="1044416" cy="696277"/>
      </dsp:txXfrm>
    </dsp:sp>
    <dsp:sp modelId="{E8A1D17B-C43A-47EF-BE40-2837C2904CD5}">
      <dsp:nvSpPr>
        <dsp:cNvPr id="0" name=""/>
        <dsp:cNvSpPr/>
      </dsp:nvSpPr>
      <dsp:spPr>
        <a:xfrm rot="10800000">
          <a:off x="1428" y="109061"/>
          <a:ext cx="1740693" cy="696277"/>
        </a:xfrm>
        <a:prstGeom prst="chevron">
          <a:avLst/>
        </a:prstGeom>
        <a:noFill/>
        <a:ln w="15875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2004" tIns="32004" rIns="96012" bIns="32004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2400" kern="1200" dirty="0" smtClean="0">
              <a:solidFill>
                <a:schemeClr val="tx1"/>
              </a:solidFill>
              <a:cs typeface="B Nazanin" pitchFamily="2" charset="-78"/>
            </a:rPr>
            <a:t>افزودنی‌ها</a:t>
          </a:r>
          <a:endParaRPr lang="en-US" sz="2400" kern="1200" dirty="0">
            <a:solidFill>
              <a:schemeClr val="tx1"/>
            </a:solidFill>
            <a:cs typeface="B Nazanin" pitchFamily="2" charset="-78"/>
          </a:endParaRPr>
        </a:p>
      </dsp:txBody>
      <dsp:txXfrm rot="10800000">
        <a:off x="349566" y="109061"/>
        <a:ext cx="1044416" cy="696277"/>
      </dsp:txXfrm>
    </dsp:sp>
  </dsp:spTree>
</dsp:drawing>
</file>

<file path=ppt/diagrams/drawing3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A0DEE3F-B89C-495D-B54D-CA76B36020B3}">
      <dsp:nvSpPr>
        <dsp:cNvPr id="0" name=""/>
        <dsp:cNvSpPr/>
      </dsp:nvSpPr>
      <dsp:spPr>
        <a:xfrm rot="10800000">
          <a:off x="3134677" y="109061"/>
          <a:ext cx="1740693" cy="696277"/>
        </a:xfrm>
        <a:prstGeom prst="chevron">
          <a:avLst/>
        </a:prstGeom>
        <a:noFill/>
        <a:ln w="15875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2004" tIns="32004" rIns="96012" bIns="32004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2400" b="0" kern="1200" dirty="0" smtClean="0">
              <a:solidFill>
                <a:schemeClr val="tx1"/>
              </a:solidFill>
              <a:effectLst/>
              <a:cs typeface="B Nazanin" pitchFamily="2" charset="-78"/>
            </a:rPr>
            <a:t>مقدمه</a:t>
          </a:r>
          <a:endParaRPr lang="en-US" sz="2400" b="0" kern="1200" dirty="0">
            <a:solidFill>
              <a:schemeClr val="tx1"/>
            </a:solidFill>
            <a:effectLst/>
            <a:cs typeface="B Nazanin" pitchFamily="2" charset="-78"/>
          </a:endParaRPr>
        </a:p>
      </dsp:txBody>
      <dsp:txXfrm rot="10800000">
        <a:off x="3482815" y="109061"/>
        <a:ext cx="1044416" cy="696277"/>
      </dsp:txXfrm>
    </dsp:sp>
    <dsp:sp modelId="{615AC0F5-6DC7-4068-8EE6-2145101BE39F}">
      <dsp:nvSpPr>
        <dsp:cNvPr id="0" name=""/>
        <dsp:cNvSpPr/>
      </dsp:nvSpPr>
      <dsp:spPr>
        <a:xfrm rot="10800000">
          <a:off x="1568053" y="109061"/>
          <a:ext cx="1740693" cy="696277"/>
        </a:xfrm>
        <a:prstGeom prst="chevron">
          <a:avLst/>
        </a:prstGeom>
        <a:noFill/>
        <a:ln w="15875" cap="flat" cmpd="sng" algn="ctr">
          <a:solidFill>
            <a:schemeClr val="tx1"/>
          </a:solidFill>
          <a:prstDash val="solid"/>
        </a:ln>
        <a:effectLst>
          <a:innerShdw blurRad="63500" dist="50800" dir="2700000">
            <a:prstClr val="black">
              <a:alpha val="50000"/>
            </a:prstClr>
          </a:inn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2672" tIns="42672" rIns="128016" bIns="42672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3200" b="1" kern="1200" dirty="0" smtClean="0">
              <a:solidFill>
                <a:srgbClr val="8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Nazanin" pitchFamily="2" charset="-78"/>
            </a:rPr>
            <a:t>فرایند</a:t>
          </a:r>
          <a:endParaRPr lang="en-US" sz="3200" b="1" kern="1200" dirty="0">
            <a:solidFill>
              <a:srgbClr val="800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cs typeface="B Nazanin" pitchFamily="2" charset="-78"/>
          </a:endParaRPr>
        </a:p>
      </dsp:txBody>
      <dsp:txXfrm rot="10800000">
        <a:off x="1916191" y="109061"/>
        <a:ext cx="1044416" cy="696277"/>
      </dsp:txXfrm>
    </dsp:sp>
    <dsp:sp modelId="{E8A1D17B-C43A-47EF-BE40-2837C2904CD5}">
      <dsp:nvSpPr>
        <dsp:cNvPr id="0" name=""/>
        <dsp:cNvSpPr/>
      </dsp:nvSpPr>
      <dsp:spPr>
        <a:xfrm rot="10800000">
          <a:off x="1428" y="109061"/>
          <a:ext cx="1740693" cy="696277"/>
        </a:xfrm>
        <a:prstGeom prst="chevron">
          <a:avLst/>
        </a:prstGeom>
        <a:noFill/>
        <a:ln w="15875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2004" tIns="32004" rIns="96012" bIns="32004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2400" kern="1200" dirty="0" smtClean="0">
              <a:solidFill>
                <a:schemeClr val="tx1"/>
              </a:solidFill>
              <a:cs typeface="B Nazanin" pitchFamily="2" charset="-78"/>
            </a:rPr>
            <a:t>افزودنی‌ها</a:t>
          </a:r>
          <a:endParaRPr lang="en-US" sz="2400" kern="1200" dirty="0">
            <a:solidFill>
              <a:schemeClr val="tx1"/>
            </a:solidFill>
            <a:cs typeface="B Nazanin" pitchFamily="2" charset="-78"/>
          </a:endParaRPr>
        </a:p>
      </dsp:txBody>
      <dsp:txXfrm rot="10800000">
        <a:off x="349566" y="109061"/>
        <a:ext cx="1044416" cy="696277"/>
      </dsp:txXfrm>
    </dsp:sp>
  </dsp:spTree>
</dsp:drawing>
</file>

<file path=ppt/diagrams/drawing3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A0DEE3F-B89C-495D-B54D-CA76B36020B3}">
      <dsp:nvSpPr>
        <dsp:cNvPr id="0" name=""/>
        <dsp:cNvSpPr/>
      </dsp:nvSpPr>
      <dsp:spPr>
        <a:xfrm rot="10800000">
          <a:off x="3134677" y="109061"/>
          <a:ext cx="1740693" cy="696277"/>
        </a:xfrm>
        <a:prstGeom prst="chevron">
          <a:avLst/>
        </a:prstGeom>
        <a:noFill/>
        <a:ln w="15875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2004" tIns="32004" rIns="96012" bIns="32004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2400" b="0" kern="1200" dirty="0" smtClean="0">
              <a:solidFill>
                <a:schemeClr val="tx1"/>
              </a:solidFill>
              <a:effectLst/>
              <a:cs typeface="B Nazanin" pitchFamily="2" charset="-78"/>
            </a:rPr>
            <a:t>مقدمه</a:t>
          </a:r>
          <a:endParaRPr lang="en-US" sz="2400" b="0" kern="1200" dirty="0">
            <a:solidFill>
              <a:schemeClr val="tx1"/>
            </a:solidFill>
            <a:effectLst/>
            <a:cs typeface="B Nazanin" pitchFamily="2" charset="-78"/>
          </a:endParaRPr>
        </a:p>
      </dsp:txBody>
      <dsp:txXfrm rot="10800000">
        <a:off x="3482815" y="109061"/>
        <a:ext cx="1044416" cy="696277"/>
      </dsp:txXfrm>
    </dsp:sp>
    <dsp:sp modelId="{615AC0F5-6DC7-4068-8EE6-2145101BE39F}">
      <dsp:nvSpPr>
        <dsp:cNvPr id="0" name=""/>
        <dsp:cNvSpPr/>
      </dsp:nvSpPr>
      <dsp:spPr>
        <a:xfrm rot="10800000">
          <a:off x="1568053" y="109061"/>
          <a:ext cx="1740693" cy="696277"/>
        </a:xfrm>
        <a:prstGeom prst="chevron">
          <a:avLst/>
        </a:prstGeom>
        <a:noFill/>
        <a:ln w="15875" cap="flat" cmpd="sng" algn="ctr">
          <a:solidFill>
            <a:schemeClr val="tx1"/>
          </a:solidFill>
          <a:prstDash val="solid"/>
        </a:ln>
        <a:effectLst>
          <a:innerShdw blurRad="63500" dist="50800" dir="2700000">
            <a:prstClr val="black">
              <a:alpha val="50000"/>
            </a:prstClr>
          </a:inn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2672" tIns="42672" rIns="128016" bIns="42672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3200" b="1" kern="1200" dirty="0" smtClean="0">
              <a:solidFill>
                <a:srgbClr val="8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Nazanin" pitchFamily="2" charset="-78"/>
            </a:rPr>
            <a:t>فرایند</a:t>
          </a:r>
          <a:endParaRPr lang="en-US" sz="3200" b="1" kern="1200" dirty="0">
            <a:solidFill>
              <a:srgbClr val="800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cs typeface="B Nazanin" pitchFamily="2" charset="-78"/>
          </a:endParaRPr>
        </a:p>
      </dsp:txBody>
      <dsp:txXfrm rot="10800000">
        <a:off x="1916191" y="109061"/>
        <a:ext cx="1044416" cy="696277"/>
      </dsp:txXfrm>
    </dsp:sp>
    <dsp:sp modelId="{E8A1D17B-C43A-47EF-BE40-2837C2904CD5}">
      <dsp:nvSpPr>
        <dsp:cNvPr id="0" name=""/>
        <dsp:cNvSpPr/>
      </dsp:nvSpPr>
      <dsp:spPr>
        <a:xfrm rot="10800000">
          <a:off x="1428" y="109061"/>
          <a:ext cx="1740693" cy="696277"/>
        </a:xfrm>
        <a:prstGeom prst="chevron">
          <a:avLst/>
        </a:prstGeom>
        <a:noFill/>
        <a:ln w="15875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2004" tIns="32004" rIns="96012" bIns="32004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2400" kern="1200" dirty="0" smtClean="0">
              <a:solidFill>
                <a:schemeClr val="tx1"/>
              </a:solidFill>
              <a:cs typeface="B Nazanin" pitchFamily="2" charset="-78"/>
            </a:rPr>
            <a:t>افزودنی‌ها</a:t>
          </a:r>
          <a:endParaRPr lang="en-US" sz="2400" kern="1200" dirty="0">
            <a:solidFill>
              <a:schemeClr val="tx1"/>
            </a:solidFill>
            <a:cs typeface="B Nazanin" pitchFamily="2" charset="-78"/>
          </a:endParaRPr>
        </a:p>
      </dsp:txBody>
      <dsp:txXfrm rot="10800000">
        <a:off x="349566" y="109061"/>
        <a:ext cx="1044416" cy="696277"/>
      </dsp:txXfrm>
    </dsp:sp>
  </dsp:spTree>
</dsp:drawing>
</file>

<file path=ppt/diagrams/drawing3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A0DEE3F-B89C-495D-B54D-CA76B36020B3}">
      <dsp:nvSpPr>
        <dsp:cNvPr id="0" name=""/>
        <dsp:cNvSpPr/>
      </dsp:nvSpPr>
      <dsp:spPr>
        <a:xfrm rot="10800000">
          <a:off x="3134677" y="109061"/>
          <a:ext cx="1740693" cy="696277"/>
        </a:xfrm>
        <a:prstGeom prst="chevron">
          <a:avLst/>
        </a:prstGeom>
        <a:noFill/>
        <a:ln w="15875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2004" tIns="32004" rIns="96012" bIns="32004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2400" b="0" kern="1200" dirty="0" smtClean="0">
              <a:solidFill>
                <a:schemeClr val="tx1"/>
              </a:solidFill>
              <a:effectLst/>
              <a:cs typeface="B Nazanin" pitchFamily="2" charset="-78"/>
            </a:rPr>
            <a:t>مقدمه</a:t>
          </a:r>
          <a:endParaRPr lang="en-US" sz="2400" b="0" kern="1200" dirty="0">
            <a:solidFill>
              <a:schemeClr val="tx1"/>
            </a:solidFill>
            <a:effectLst/>
            <a:cs typeface="B Nazanin" pitchFamily="2" charset="-78"/>
          </a:endParaRPr>
        </a:p>
      </dsp:txBody>
      <dsp:txXfrm rot="10800000">
        <a:off x="3482815" y="109061"/>
        <a:ext cx="1044416" cy="696277"/>
      </dsp:txXfrm>
    </dsp:sp>
    <dsp:sp modelId="{615AC0F5-6DC7-4068-8EE6-2145101BE39F}">
      <dsp:nvSpPr>
        <dsp:cNvPr id="0" name=""/>
        <dsp:cNvSpPr/>
      </dsp:nvSpPr>
      <dsp:spPr>
        <a:xfrm rot="10800000">
          <a:off x="1568053" y="109061"/>
          <a:ext cx="1740693" cy="696277"/>
        </a:xfrm>
        <a:prstGeom prst="chevron">
          <a:avLst/>
        </a:prstGeom>
        <a:noFill/>
        <a:ln w="15875" cap="flat" cmpd="sng" algn="ctr">
          <a:solidFill>
            <a:schemeClr val="tx1"/>
          </a:solidFill>
          <a:prstDash val="solid"/>
        </a:ln>
        <a:effectLst>
          <a:innerShdw blurRad="63500" dist="50800" dir="2700000">
            <a:prstClr val="black">
              <a:alpha val="50000"/>
            </a:prstClr>
          </a:inn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2672" tIns="42672" rIns="128016" bIns="42672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3200" b="1" kern="1200" dirty="0" smtClean="0">
              <a:solidFill>
                <a:srgbClr val="8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Nazanin" pitchFamily="2" charset="-78"/>
            </a:rPr>
            <a:t>فرایند</a:t>
          </a:r>
          <a:endParaRPr lang="en-US" sz="3200" b="1" kern="1200" dirty="0">
            <a:solidFill>
              <a:srgbClr val="800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cs typeface="B Nazanin" pitchFamily="2" charset="-78"/>
          </a:endParaRPr>
        </a:p>
      </dsp:txBody>
      <dsp:txXfrm rot="10800000">
        <a:off x="1916191" y="109061"/>
        <a:ext cx="1044416" cy="696277"/>
      </dsp:txXfrm>
    </dsp:sp>
    <dsp:sp modelId="{E8A1D17B-C43A-47EF-BE40-2837C2904CD5}">
      <dsp:nvSpPr>
        <dsp:cNvPr id="0" name=""/>
        <dsp:cNvSpPr/>
      </dsp:nvSpPr>
      <dsp:spPr>
        <a:xfrm rot="10800000">
          <a:off x="1428" y="109061"/>
          <a:ext cx="1740693" cy="696277"/>
        </a:xfrm>
        <a:prstGeom prst="chevron">
          <a:avLst/>
        </a:prstGeom>
        <a:noFill/>
        <a:ln w="15875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2004" tIns="32004" rIns="96012" bIns="32004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2400" kern="1200" dirty="0" smtClean="0">
              <a:solidFill>
                <a:schemeClr val="tx1"/>
              </a:solidFill>
              <a:cs typeface="B Nazanin" pitchFamily="2" charset="-78"/>
            </a:rPr>
            <a:t>افزودنی‌ها</a:t>
          </a:r>
          <a:endParaRPr lang="en-US" sz="2400" kern="1200" dirty="0">
            <a:solidFill>
              <a:schemeClr val="tx1"/>
            </a:solidFill>
            <a:cs typeface="B Nazanin" pitchFamily="2" charset="-78"/>
          </a:endParaRPr>
        </a:p>
      </dsp:txBody>
      <dsp:txXfrm rot="10800000">
        <a:off x="349566" y="109061"/>
        <a:ext cx="1044416" cy="696277"/>
      </dsp:txXfrm>
    </dsp:sp>
  </dsp:spTree>
</dsp:drawing>
</file>

<file path=ppt/diagrams/drawing3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A0DEE3F-B89C-495D-B54D-CA76B36020B3}">
      <dsp:nvSpPr>
        <dsp:cNvPr id="0" name=""/>
        <dsp:cNvSpPr/>
      </dsp:nvSpPr>
      <dsp:spPr>
        <a:xfrm rot="10800000">
          <a:off x="3134677" y="109061"/>
          <a:ext cx="1740693" cy="696277"/>
        </a:xfrm>
        <a:prstGeom prst="chevron">
          <a:avLst/>
        </a:prstGeom>
        <a:noFill/>
        <a:ln w="15875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2004" tIns="32004" rIns="96012" bIns="32004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2400" b="0" kern="1200" dirty="0" smtClean="0">
              <a:solidFill>
                <a:schemeClr val="tx1"/>
              </a:solidFill>
              <a:effectLst/>
              <a:cs typeface="B Nazanin" pitchFamily="2" charset="-78"/>
            </a:rPr>
            <a:t>مقدمه</a:t>
          </a:r>
          <a:endParaRPr lang="en-US" sz="2400" b="0" kern="1200" dirty="0">
            <a:solidFill>
              <a:schemeClr val="tx1"/>
            </a:solidFill>
            <a:effectLst/>
            <a:cs typeface="B Nazanin" pitchFamily="2" charset="-78"/>
          </a:endParaRPr>
        </a:p>
      </dsp:txBody>
      <dsp:txXfrm rot="10800000">
        <a:off x="3482815" y="109061"/>
        <a:ext cx="1044416" cy="696277"/>
      </dsp:txXfrm>
    </dsp:sp>
    <dsp:sp modelId="{615AC0F5-6DC7-4068-8EE6-2145101BE39F}">
      <dsp:nvSpPr>
        <dsp:cNvPr id="0" name=""/>
        <dsp:cNvSpPr/>
      </dsp:nvSpPr>
      <dsp:spPr>
        <a:xfrm rot="10800000">
          <a:off x="1568053" y="109061"/>
          <a:ext cx="1740693" cy="696277"/>
        </a:xfrm>
        <a:prstGeom prst="chevron">
          <a:avLst/>
        </a:prstGeom>
        <a:noFill/>
        <a:ln w="15875" cap="flat" cmpd="sng" algn="ctr">
          <a:solidFill>
            <a:schemeClr val="tx1"/>
          </a:solidFill>
          <a:prstDash val="solid"/>
        </a:ln>
        <a:effectLst>
          <a:innerShdw blurRad="63500" dist="50800" dir="2700000">
            <a:prstClr val="black">
              <a:alpha val="50000"/>
            </a:prstClr>
          </a:inn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2672" tIns="42672" rIns="128016" bIns="42672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3200" b="1" kern="1200" dirty="0" smtClean="0">
              <a:solidFill>
                <a:srgbClr val="8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Nazanin" pitchFamily="2" charset="-78"/>
            </a:rPr>
            <a:t>فرایند</a:t>
          </a:r>
          <a:endParaRPr lang="en-US" sz="3200" b="1" kern="1200" dirty="0">
            <a:solidFill>
              <a:srgbClr val="800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cs typeface="B Nazanin" pitchFamily="2" charset="-78"/>
          </a:endParaRPr>
        </a:p>
      </dsp:txBody>
      <dsp:txXfrm rot="10800000">
        <a:off x="1916191" y="109061"/>
        <a:ext cx="1044416" cy="696277"/>
      </dsp:txXfrm>
    </dsp:sp>
    <dsp:sp modelId="{E8A1D17B-C43A-47EF-BE40-2837C2904CD5}">
      <dsp:nvSpPr>
        <dsp:cNvPr id="0" name=""/>
        <dsp:cNvSpPr/>
      </dsp:nvSpPr>
      <dsp:spPr>
        <a:xfrm rot="10800000">
          <a:off x="1428" y="109061"/>
          <a:ext cx="1740693" cy="696277"/>
        </a:xfrm>
        <a:prstGeom prst="chevron">
          <a:avLst/>
        </a:prstGeom>
        <a:noFill/>
        <a:ln w="15875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2004" tIns="32004" rIns="96012" bIns="32004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2400" kern="1200" dirty="0" smtClean="0">
              <a:solidFill>
                <a:schemeClr val="tx1"/>
              </a:solidFill>
              <a:cs typeface="B Nazanin" pitchFamily="2" charset="-78"/>
            </a:rPr>
            <a:t>افزودنی‌ها</a:t>
          </a:r>
          <a:endParaRPr lang="en-US" sz="2400" kern="1200" dirty="0">
            <a:solidFill>
              <a:schemeClr val="tx1"/>
            </a:solidFill>
            <a:cs typeface="B Nazanin" pitchFamily="2" charset="-78"/>
          </a:endParaRPr>
        </a:p>
      </dsp:txBody>
      <dsp:txXfrm rot="10800000">
        <a:off x="349566" y="109061"/>
        <a:ext cx="1044416" cy="696277"/>
      </dsp:txXfrm>
    </dsp:sp>
  </dsp:spTree>
</dsp:drawing>
</file>

<file path=ppt/diagrams/drawing3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A0DEE3F-B89C-495D-B54D-CA76B36020B3}">
      <dsp:nvSpPr>
        <dsp:cNvPr id="0" name=""/>
        <dsp:cNvSpPr/>
      </dsp:nvSpPr>
      <dsp:spPr>
        <a:xfrm rot="10800000">
          <a:off x="3134677" y="109061"/>
          <a:ext cx="1740693" cy="696277"/>
        </a:xfrm>
        <a:prstGeom prst="chevron">
          <a:avLst/>
        </a:prstGeom>
        <a:noFill/>
        <a:ln w="15875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2004" tIns="32004" rIns="96012" bIns="32004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2400" b="0" kern="1200" dirty="0" smtClean="0">
              <a:solidFill>
                <a:schemeClr val="tx1"/>
              </a:solidFill>
              <a:effectLst/>
              <a:cs typeface="B Nazanin" pitchFamily="2" charset="-78"/>
            </a:rPr>
            <a:t>مقدمه</a:t>
          </a:r>
          <a:endParaRPr lang="en-US" sz="2400" b="0" kern="1200" dirty="0">
            <a:solidFill>
              <a:schemeClr val="tx1"/>
            </a:solidFill>
            <a:effectLst/>
            <a:cs typeface="B Nazanin" pitchFamily="2" charset="-78"/>
          </a:endParaRPr>
        </a:p>
      </dsp:txBody>
      <dsp:txXfrm rot="10800000">
        <a:off x="3482815" y="109061"/>
        <a:ext cx="1044416" cy="696277"/>
      </dsp:txXfrm>
    </dsp:sp>
    <dsp:sp modelId="{615AC0F5-6DC7-4068-8EE6-2145101BE39F}">
      <dsp:nvSpPr>
        <dsp:cNvPr id="0" name=""/>
        <dsp:cNvSpPr/>
      </dsp:nvSpPr>
      <dsp:spPr>
        <a:xfrm rot="10800000">
          <a:off x="1568053" y="109061"/>
          <a:ext cx="1740693" cy="696277"/>
        </a:xfrm>
        <a:prstGeom prst="chevron">
          <a:avLst/>
        </a:prstGeom>
        <a:noFill/>
        <a:ln w="15875" cap="flat" cmpd="sng" algn="ctr">
          <a:solidFill>
            <a:schemeClr val="tx1"/>
          </a:solidFill>
          <a:prstDash val="solid"/>
        </a:ln>
        <a:effectLst>
          <a:innerShdw blurRad="63500" dist="50800" dir="2700000">
            <a:prstClr val="black">
              <a:alpha val="50000"/>
            </a:prstClr>
          </a:inn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2672" tIns="42672" rIns="128016" bIns="42672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3200" b="1" kern="1200" dirty="0" smtClean="0">
              <a:solidFill>
                <a:srgbClr val="8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Nazanin" pitchFamily="2" charset="-78"/>
            </a:rPr>
            <a:t>فرایند</a:t>
          </a:r>
          <a:endParaRPr lang="en-US" sz="3200" b="1" kern="1200" dirty="0">
            <a:solidFill>
              <a:srgbClr val="800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cs typeface="B Nazanin" pitchFamily="2" charset="-78"/>
          </a:endParaRPr>
        </a:p>
      </dsp:txBody>
      <dsp:txXfrm rot="10800000">
        <a:off x="1916191" y="109061"/>
        <a:ext cx="1044416" cy="696277"/>
      </dsp:txXfrm>
    </dsp:sp>
    <dsp:sp modelId="{E8A1D17B-C43A-47EF-BE40-2837C2904CD5}">
      <dsp:nvSpPr>
        <dsp:cNvPr id="0" name=""/>
        <dsp:cNvSpPr/>
      </dsp:nvSpPr>
      <dsp:spPr>
        <a:xfrm rot="10800000">
          <a:off x="1428" y="109061"/>
          <a:ext cx="1740693" cy="696277"/>
        </a:xfrm>
        <a:prstGeom prst="chevron">
          <a:avLst/>
        </a:prstGeom>
        <a:noFill/>
        <a:ln w="15875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2004" tIns="32004" rIns="96012" bIns="32004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2400" kern="1200" dirty="0" smtClean="0">
              <a:solidFill>
                <a:schemeClr val="tx1"/>
              </a:solidFill>
              <a:cs typeface="B Nazanin" pitchFamily="2" charset="-78"/>
            </a:rPr>
            <a:t>افزودنی‌ها</a:t>
          </a:r>
          <a:endParaRPr lang="en-US" sz="2400" kern="1200" dirty="0">
            <a:solidFill>
              <a:schemeClr val="tx1"/>
            </a:solidFill>
            <a:cs typeface="B Nazanin" pitchFamily="2" charset="-78"/>
          </a:endParaRPr>
        </a:p>
      </dsp:txBody>
      <dsp:txXfrm rot="10800000">
        <a:off x="349566" y="109061"/>
        <a:ext cx="1044416" cy="696277"/>
      </dsp:txXfrm>
    </dsp:sp>
  </dsp:spTree>
</dsp:drawing>
</file>

<file path=ppt/diagrams/drawing3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A0DEE3F-B89C-495D-B54D-CA76B36020B3}">
      <dsp:nvSpPr>
        <dsp:cNvPr id="0" name=""/>
        <dsp:cNvSpPr/>
      </dsp:nvSpPr>
      <dsp:spPr>
        <a:xfrm rot="10800000">
          <a:off x="3134677" y="109061"/>
          <a:ext cx="1740693" cy="696277"/>
        </a:xfrm>
        <a:prstGeom prst="chevron">
          <a:avLst/>
        </a:prstGeom>
        <a:noFill/>
        <a:ln w="15875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2004" tIns="32004" rIns="96012" bIns="32004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2400" b="0" kern="1200" dirty="0" smtClean="0">
              <a:solidFill>
                <a:schemeClr val="tx1"/>
              </a:solidFill>
              <a:effectLst/>
              <a:cs typeface="B Nazanin" pitchFamily="2" charset="-78"/>
            </a:rPr>
            <a:t>مقدمه</a:t>
          </a:r>
          <a:endParaRPr lang="en-US" sz="2400" b="0" kern="1200" dirty="0">
            <a:solidFill>
              <a:schemeClr val="tx1"/>
            </a:solidFill>
            <a:effectLst/>
            <a:cs typeface="B Nazanin" pitchFamily="2" charset="-78"/>
          </a:endParaRPr>
        </a:p>
      </dsp:txBody>
      <dsp:txXfrm rot="10800000">
        <a:off x="3482815" y="109061"/>
        <a:ext cx="1044416" cy="696277"/>
      </dsp:txXfrm>
    </dsp:sp>
    <dsp:sp modelId="{615AC0F5-6DC7-4068-8EE6-2145101BE39F}">
      <dsp:nvSpPr>
        <dsp:cNvPr id="0" name=""/>
        <dsp:cNvSpPr/>
      </dsp:nvSpPr>
      <dsp:spPr>
        <a:xfrm rot="10800000">
          <a:off x="1568053" y="109061"/>
          <a:ext cx="1740693" cy="696277"/>
        </a:xfrm>
        <a:prstGeom prst="chevron">
          <a:avLst/>
        </a:prstGeom>
        <a:noFill/>
        <a:ln w="15875" cap="flat" cmpd="sng" algn="ctr">
          <a:solidFill>
            <a:schemeClr val="tx1"/>
          </a:solidFill>
          <a:prstDash val="solid"/>
        </a:ln>
        <a:effectLst>
          <a:innerShdw blurRad="63500" dist="50800" dir="2700000">
            <a:prstClr val="black">
              <a:alpha val="50000"/>
            </a:prstClr>
          </a:inn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2672" tIns="42672" rIns="128016" bIns="42672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3200" b="1" kern="1200" dirty="0" smtClean="0">
              <a:solidFill>
                <a:srgbClr val="8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Nazanin" pitchFamily="2" charset="-78"/>
            </a:rPr>
            <a:t>فرایند</a:t>
          </a:r>
          <a:endParaRPr lang="en-US" sz="3200" b="1" kern="1200" dirty="0">
            <a:solidFill>
              <a:srgbClr val="800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cs typeface="B Nazanin" pitchFamily="2" charset="-78"/>
          </a:endParaRPr>
        </a:p>
      </dsp:txBody>
      <dsp:txXfrm rot="10800000">
        <a:off x="1916191" y="109061"/>
        <a:ext cx="1044416" cy="696277"/>
      </dsp:txXfrm>
    </dsp:sp>
    <dsp:sp modelId="{E8A1D17B-C43A-47EF-BE40-2837C2904CD5}">
      <dsp:nvSpPr>
        <dsp:cNvPr id="0" name=""/>
        <dsp:cNvSpPr/>
      </dsp:nvSpPr>
      <dsp:spPr>
        <a:xfrm rot="10800000">
          <a:off x="1428" y="109061"/>
          <a:ext cx="1740693" cy="696277"/>
        </a:xfrm>
        <a:prstGeom prst="chevron">
          <a:avLst/>
        </a:prstGeom>
        <a:noFill/>
        <a:ln w="15875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2004" tIns="32004" rIns="96012" bIns="32004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2400" kern="1200" dirty="0" smtClean="0">
              <a:solidFill>
                <a:schemeClr val="tx1"/>
              </a:solidFill>
              <a:cs typeface="B Nazanin" pitchFamily="2" charset="-78"/>
            </a:rPr>
            <a:t>افزودنی‌ها</a:t>
          </a:r>
          <a:endParaRPr lang="en-US" sz="2400" kern="1200" dirty="0">
            <a:solidFill>
              <a:schemeClr val="tx1"/>
            </a:solidFill>
            <a:cs typeface="B Nazanin" pitchFamily="2" charset="-78"/>
          </a:endParaRPr>
        </a:p>
      </dsp:txBody>
      <dsp:txXfrm rot="10800000">
        <a:off x="349566" y="109061"/>
        <a:ext cx="1044416" cy="696277"/>
      </dsp:txXfrm>
    </dsp:sp>
  </dsp:spTree>
</dsp:drawing>
</file>

<file path=ppt/diagrams/drawing3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A0DEE3F-B89C-495D-B54D-CA76B36020B3}">
      <dsp:nvSpPr>
        <dsp:cNvPr id="0" name=""/>
        <dsp:cNvSpPr/>
      </dsp:nvSpPr>
      <dsp:spPr>
        <a:xfrm rot="10800000">
          <a:off x="3134677" y="109061"/>
          <a:ext cx="1740693" cy="696277"/>
        </a:xfrm>
        <a:prstGeom prst="chevron">
          <a:avLst/>
        </a:prstGeom>
        <a:noFill/>
        <a:ln w="15875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2004" tIns="32004" rIns="96012" bIns="32004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2400" b="0" kern="1200" dirty="0" smtClean="0">
              <a:solidFill>
                <a:schemeClr val="tx1"/>
              </a:solidFill>
              <a:effectLst/>
              <a:cs typeface="B Nazanin" pitchFamily="2" charset="-78"/>
            </a:rPr>
            <a:t>مقدمه</a:t>
          </a:r>
          <a:endParaRPr lang="en-US" sz="2400" b="0" kern="1200" dirty="0">
            <a:solidFill>
              <a:schemeClr val="tx1"/>
            </a:solidFill>
            <a:effectLst/>
            <a:cs typeface="B Nazanin" pitchFamily="2" charset="-78"/>
          </a:endParaRPr>
        </a:p>
      </dsp:txBody>
      <dsp:txXfrm rot="10800000">
        <a:off x="3482815" y="109061"/>
        <a:ext cx="1044416" cy="696277"/>
      </dsp:txXfrm>
    </dsp:sp>
    <dsp:sp modelId="{615AC0F5-6DC7-4068-8EE6-2145101BE39F}">
      <dsp:nvSpPr>
        <dsp:cNvPr id="0" name=""/>
        <dsp:cNvSpPr/>
      </dsp:nvSpPr>
      <dsp:spPr>
        <a:xfrm rot="10800000">
          <a:off x="1568053" y="109061"/>
          <a:ext cx="1740693" cy="696277"/>
        </a:xfrm>
        <a:prstGeom prst="chevron">
          <a:avLst/>
        </a:prstGeom>
        <a:noFill/>
        <a:ln w="15875" cap="flat" cmpd="sng" algn="ctr">
          <a:solidFill>
            <a:schemeClr val="tx1"/>
          </a:solidFill>
          <a:prstDash val="solid"/>
        </a:ln>
        <a:effectLst>
          <a:innerShdw blurRad="63500" dist="50800" dir="2700000">
            <a:prstClr val="black">
              <a:alpha val="50000"/>
            </a:prstClr>
          </a:inn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2672" tIns="42672" rIns="128016" bIns="42672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3200" b="1" kern="1200" dirty="0" smtClean="0">
              <a:solidFill>
                <a:srgbClr val="8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Nazanin" pitchFamily="2" charset="-78"/>
            </a:rPr>
            <a:t>فرایند</a:t>
          </a:r>
          <a:endParaRPr lang="en-US" sz="3200" b="1" kern="1200" dirty="0">
            <a:solidFill>
              <a:srgbClr val="800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cs typeface="B Nazanin" pitchFamily="2" charset="-78"/>
          </a:endParaRPr>
        </a:p>
      </dsp:txBody>
      <dsp:txXfrm rot="10800000">
        <a:off x="1916191" y="109061"/>
        <a:ext cx="1044416" cy="696277"/>
      </dsp:txXfrm>
    </dsp:sp>
    <dsp:sp modelId="{E8A1D17B-C43A-47EF-BE40-2837C2904CD5}">
      <dsp:nvSpPr>
        <dsp:cNvPr id="0" name=""/>
        <dsp:cNvSpPr/>
      </dsp:nvSpPr>
      <dsp:spPr>
        <a:xfrm rot="10800000">
          <a:off x="1428" y="109061"/>
          <a:ext cx="1740693" cy="696277"/>
        </a:xfrm>
        <a:prstGeom prst="chevron">
          <a:avLst/>
        </a:prstGeom>
        <a:noFill/>
        <a:ln w="15875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2004" tIns="32004" rIns="96012" bIns="32004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2400" kern="1200" dirty="0" smtClean="0">
              <a:solidFill>
                <a:schemeClr val="tx1"/>
              </a:solidFill>
              <a:cs typeface="B Nazanin" pitchFamily="2" charset="-78"/>
            </a:rPr>
            <a:t>افزودنی‌ها</a:t>
          </a:r>
          <a:endParaRPr lang="en-US" sz="2400" kern="1200" dirty="0">
            <a:solidFill>
              <a:schemeClr val="tx1"/>
            </a:solidFill>
            <a:cs typeface="B Nazanin" pitchFamily="2" charset="-78"/>
          </a:endParaRPr>
        </a:p>
      </dsp:txBody>
      <dsp:txXfrm rot="10800000">
        <a:off x="349566" y="109061"/>
        <a:ext cx="1044416" cy="696277"/>
      </dsp:txXfrm>
    </dsp:sp>
  </dsp:spTree>
</dsp:drawing>
</file>

<file path=ppt/diagrams/drawing3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A0DEE3F-B89C-495D-B54D-CA76B36020B3}">
      <dsp:nvSpPr>
        <dsp:cNvPr id="0" name=""/>
        <dsp:cNvSpPr/>
      </dsp:nvSpPr>
      <dsp:spPr>
        <a:xfrm rot="10800000">
          <a:off x="3389710" y="160019"/>
          <a:ext cx="1485900" cy="594360"/>
        </a:xfrm>
        <a:prstGeom prst="chevron">
          <a:avLst/>
        </a:prstGeom>
        <a:noFill/>
        <a:ln w="15875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2004" tIns="32004" rIns="96012" bIns="32004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2400" b="0" kern="1200" dirty="0" smtClean="0">
              <a:solidFill>
                <a:schemeClr val="tx1"/>
              </a:solidFill>
              <a:effectLst/>
              <a:cs typeface="B Nazanin" pitchFamily="2" charset="-78"/>
            </a:rPr>
            <a:t>مقدمه</a:t>
          </a:r>
          <a:endParaRPr lang="en-US" sz="2400" b="0" kern="1200" dirty="0">
            <a:solidFill>
              <a:schemeClr val="tx1"/>
            </a:solidFill>
            <a:effectLst/>
            <a:cs typeface="B Nazanin" pitchFamily="2" charset="-78"/>
          </a:endParaRPr>
        </a:p>
      </dsp:txBody>
      <dsp:txXfrm rot="10800000">
        <a:off x="3686890" y="160019"/>
        <a:ext cx="891540" cy="594360"/>
      </dsp:txXfrm>
    </dsp:sp>
    <dsp:sp modelId="{615AC0F5-6DC7-4068-8EE6-2145101BE39F}">
      <dsp:nvSpPr>
        <dsp:cNvPr id="0" name=""/>
        <dsp:cNvSpPr/>
      </dsp:nvSpPr>
      <dsp:spPr>
        <a:xfrm rot="10800000">
          <a:off x="2052400" y="160019"/>
          <a:ext cx="1485900" cy="594360"/>
        </a:xfrm>
        <a:prstGeom prst="chevron">
          <a:avLst/>
        </a:prstGeom>
        <a:noFill/>
        <a:ln w="15875" cap="flat" cmpd="sng" algn="ctr">
          <a:solidFill>
            <a:schemeClr val="tx1"/>
          </a:solidFill>
          <a:prstDash val="solid"/>
        </a:ln>
        <a:effectLst>
          <a:innerShdw blurRad="63500" dist="50800" dir="2700000">
            <a:prstClr val="black">
              <a:alpha val="50000"/>
            </a:prstClr>
          </a:inn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2004" tIns="32004" rIns="96012" bIns="32004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2400" b="0" kern="1200" dirty="0" smtClean="0">
              <a:solidFill>
                <a:schemeClr val="tx1"/>
              </a:solidFill>
              <a:effectLst/>
              <a:cs typeface="B Nazanin" pitchFamily="2" charset="-78"/>
            </a:rPr>
            <a:t>فرایند</a:t>
          </a:r>
          <a:endParaRPr lang="en-US" sz="2400" b="0" kern="1200" dirty="0">
            <a:solidFill>
              <a:schemeClr val="tx1"/>
            </a:solidFill>
            <a:effectLst/>
            <a:cs typeface="B Nazanin" pitchFamily="2" charset="-78"/>
          </a:endParaRPr>
        </a:p>
      </dsp:txBody>
      <dsp:txXfrm rot="10800000">
        <a:off x="2349580" y="160019"/>
        <a:ext cx="891540" cy="594360"/>
      </dsp:txXfrm>
    </dsp:sp>
    <dsp:sp modelId="{E8A1D17B-C43A-47EF-BE40-2837C2904CD5}">
      <dsp:nvSpPr>
        <dsp:cNvPr id="0" name=""/>
        <dsp:cNvSpPr/>
      </dsp:nvSpPr>
      <dsp:spPr>
        <a:xfrm rot="10800000">
          <a:off x="1189" y="160019"/>
          <a:ext cx="2199800" cy="594360"/>
        </a:xfrm>
        <a:prstGeom prst="chevron">
          <a:avLst/>
        </a:prstGeom>
        <a:noFill/>
        <a:ln w="15875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2672" tIns="42672" rIns="128016" bIns="42672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3200" b="1" kern="1200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Nazanin" pitchFamily="2" charset="-78"/>
            </a:rPr>
            <a:t>افزودنی‌ها</a:t>
          </a:r>
          <a:endParaRPr lang="en-US" sz="3200" b="1" kern="1200" dirty="0">
            <a:solidFill>
              <a:srgbClr val="C00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cs typeface="B Nazanin" pitchFamily="2" charset="-78"/>
          </a:endParaRPr>
        </a:p>
      </dsp:txBody>
      <dsp:txXfrm rot="10800000">
        <a:off x="298369" y="160019"/>
        <a:ext cx="1605440" cy="594360"/>
      </dsp:txXfrm>
    </dsp:sp>
  </dsp:spTree>
</dsp:drawing>
</file>

<file path=ppt/diagrams/drawing3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A0DEE3F-B89C-495D-B54D-CA76B36020B3}">
      <dsp:nvSpPr>
        <dsp:cNvPr id="0" name=""/>
        <dsp:cNvSpPr/>
      </dsp:nvSpPr>
      <dsp:spPr>
        <a:xfrm rot="10800000">
          <a:off x="3389710" y="160019"/>
          <a:ext cx="1485900" cy="594360"/>
        </a:xfrm>
        <a:prstGeom prst="chevron">
          <a:avLst/>
        </a:prstGeom>
        <a:noFill/>
        <a:ln w="15875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2004" tIns="32004" rIns="96012" bIns="32004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2400" b="0" kern="1200" dirty="0" smtClean="0">
              <a:solidFill>
                <a:schemeClr val="tx1"/>
              </a:solidFill>
              <a:effectLst/>
              <a:cs typeface="B Nazanin" pitchFamily="2" charset="-78"/>
            </a:rPr>
            <a:t>مقدمه</a:t>
          </a:r>
          <a:endParaRPr lang="en-US" sz="2400" b="0" kern="1200" dirty="0">
            <a:solidFill>
              <a:schemeClr val="tx1"/>
            </a:solidFill>
            <a:effectLst/>
            <a:cs typeface="B Nazanin" pitchFamily="2" charset="-78"/>
          </a:endParaRPr>
        </a:p>
      </dsp:txBody>
      <dsp:txXfrm rot="10800000">
        <a:off x="3686890" y="160019"/>
        <a:ext cx="891540" cy="594360"/>
      </dsp:txXfrm>
    </dsp:sp>
    <dsp:sp modelId="{615AC0F5-6DC7-4068-8EE6-2145101BE39F}">
      <dsp:nvSpPr>
        <dsp:cNvPr id="0" name=""/>
        <dsp:cNvSpPr/>
      </dsp:nvSpPr>
      <dsp:spPr>
        <a:xfrm rot="10800000">
          <a:off x="2052400" y="160019"/>
          <a:ext cx="1485900" cy="594360"/>
        </a:xfrm>
        <a:prstGeom prst="chevron">
          <a:avLst/>
        </a:prstGeom>
        <a:noFill/>
        <a:ln w="15875" cap="flat" cmpd="sng" algn="ctr">
          <a:solidFill>
            <a:schemeClr val="tx1"/>
          </a:solidFill>
          <a:prstDash val="solid"/>
        </a:ln>
        <a:effectLst>
          <a:innerShdw blurRad="63500" dist="50800" dir="2700000">
            <a:prstClr val="black">
              <a:alpha val="50000"/>
            </a:prstClr>
          </a:inn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2004" tIns="32004" rIns="96012" bIns="32004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2400" b="0" kern="1200" dirty="0" smtClean="0">
              <a:solidFill>
                <a:schemeClr val="tx1"/>
              </a:solidFill>
              <a:effectLst/>
              <a:cs typeface="B Nazanin" pitchFamily="2" charset="-78"/>
            </a:rPr>
            <a:t>فرایند</a:t>
          </a:r>
          <a:endParaRPr lang="en-US" sz="2400" b="0" kern="1200" dirty="0">
            <a:solidFill>
              <a:schemeClr val="tx1"/>
            </a:solidFill>
            <a:effectLst/>
            <a:cs typeface="B Nazanin" pitchFamily="2" charset="-78"/>
          </a:endParaRPr>
        </a:p>
      </dsp:txBody>
      <dsp:txXfrm rot="10800000">
        <a:off x="2349580" y="160019"/>
        <a:ext cx="891540" cy="594360"/>
      </dsp:txXfrm>
    </dsp:sp>
    <dsp:sp modelId="{E8A1D17B-C43A-47EF-BE40-2837C2904CD5}">
      <dsp:nvSpPr>
        <dsp:cNvPr id="0" name=""/>
        <dsp:cNvSpPr/>
      </dsp:nvSpPr>
      <dsp:spPr>
        <a:xfrm rot="10800000">
          <a:off x="1189" y="160019"/>
          <a:ext cx="2199800" cy="594360"/>
        </a:xfrm>
        <a:prstGeom prst="chevron">
          <a:avLst/>
        </a:prstGeom>
        <a:noFill/>
        <a:ln w="15875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2672" tIns="42672" rIns="128016" bIns="42672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3200" b="1" kern="1200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Nazanin" pitchFamily="2" charset="-78"/>
            </a:rPr>
            <a:t>افزودنی‌ها</a:t>
          </a:r>
          <a:endParaRPr lang="en-US" sz="3200" b="1" kern="1200" dirty="0">
            <a:solidFill>
              <a:srgbClr val="C00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cs typeface="B Nazanin" pitchFamily="2" charset="-78"/>
          </a:endParaRPr>
        </a:p>
      </dsp:txBody>
      <dsp:txXfrm rot="10800000">
        <a:off x="298369" y="160019"/>
        <a:ext cx="1605440" cy="594360"/>
      </dsp:txXfrm>
    </dsp:sp>
  </dsp:spTree>
</dsp:drawing>
</file>

<file path=ppt/diagrams/drawing3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A0DEE3F-B89C-495D-B54D-CA76B36020B3}">
      <dsp:nvSpPr>
        <dsp:cNvPr id="0" name=""/>
        <dsp:cNvSpPr/>
      </dsp:nvSpPr>
      <dsp:spPr>
        <a:xfrm rot="10800000">
          <a:off x="3389710" y="160019"/>
          <a:ext cx="1485900" cy="594360"/>
        </a:xfrm>
        <a:prstGeom prst="chevron">
          <a:avLst/>
        </a:prstGeom>
        <a:noFill/>
        <a:ln w="15875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2004" tIns="32004" rIns="96012" bIns="32004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2400" b="0" kern="1200" dirty="0" smtClean="0">
              <a:solidFill>
                <a:schemeClr val="tx1"/>
              </a:solidFill>
              <a:effectLst/>
              <a:cs typeface="B Nazanin" pitchFamily="2" charset="-78"/>
            </a:rPr>
            <a:t>مقدمه</a:t>
          </a:r>
          <a:endParaRPr lang="en-US" sz="2400" b="0" kern="1200" dirty="0">
            <a:solidFill>
              <a:schemeClr val="tx1"/>
            </a:solidFill>
            <a:effectLst/>
            <a:cs typeface="B Nazanin" pitchFamily="2" charset="-78"/>
          </a:endParaRPr>
        </a:p>
      </dsp:txBody>
      <dsp:txXfrm rot="10800000">
        <a:off x="3686890" y="160019"/>
        <a:ext cx="891540" cy="594360"/>
      </dsp:txXfrm>
    </dsp:sp>
    <dsp:sp modelId="{615AC0F5-6DC7-4068-8EE6-2145101BE39F}">
      <dsp:nvSpPr>
        <dsp:cNvPr id="0" name=""/>
        <dsp:cNvSpPr/>
      </dsp:nvSpPr>
      <dsp:spPr>
        <a:xfrm rot="10800000">
          <a:off x="2052400" y="160019"/>
          <a:ext cx="1485900" cy="594360"/>
        </a:xfrm>
        <a:prstGeom prst="chevron">
          <a:avLst/>
        </a:prstGeom>
        <a:noFill/>
        <a:ln w="15875" cap="flat" cmpd="sng" algn="ctr">
          <a:solidFill>
            <a:schemeClr val="tx1"/>
          </a:solidFill>
          <a:prstDash val="solid"/>
        </a:ln>
        <a:effectLst>
          <a:innerShdw blurRad="63500" dist="50800" dir="2700000">
            <a:prstClr val="black">
              <a:alpha val="50000"/>
            </a:prstClr>
          </a:inn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2004" tIns="32004" rIns="96012" bIns="32004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2400" b="0" kern="1200" dirty="0" smtClean="0">
              <a:solidFill>
                <a:schemeClr val="tx1"/>
              </a:solidFill>
              <a:effectLst/>
              <a:cs typeface="B Nazanin" pitchFamily="2" charset="-78"/>
            </a:rPr>
            <a:t>فرایند</a:t>
          </a:r>
          <a:endParaRPr lang="en-US" sz="2400" b="0" kern="1200" dirty="0">
            <a:solidFill>
              <a:schemeClr val="tx1"/>
            </a:solidFill>
            <a:effectLst/>
            <a:cs typeface="B Nazanin" pitchFamily="2" charset="-78"/>
          </a:endParaRPr>
        </a:p>
      </dsp:txBody>
      <dsp:txXfrm rot="10800000">
        <a:off x="2349580" y="160019"/>
        <a:ext cx="891540" cy="594360"/>
      </dsp:txXfrm>
    </dsp:sp>
    <dsp:sp modelId="{E8A1D17B-C43A-47EF-BE40-2837C2904CD5}">
      <dsp:nvSpPr>
        <dsp:cNvPr id="0" name=""/>
        <dsp:cNvSpPr/>
      </dsp:nvSpPr>
      <dsp:spPr>
        <a:xfrm rot="10800000">
          <a:off x="1189" y="160019"/>
          <a:ext cx="2199800" cy="594360"/>
        </a:xfrm>
        <a:prstGeom prst="chevron">
          <a:avLst/>
        </a:prstGeom>
        <a:noFill/>
        <a:ln w="15875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2672" tIns="42672" rIns="128016" bIns="42672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3200" b="1" kern="1200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Nazanin" pitchFamily="2" charset="-78"/>
            </a:rPr>
            <a:t>افزودنی‌ها</a:t>
          </a:r>
          <a:endParaRPr lang="en-US" sz="3200" b="1" kern="1200" dirty="0">
            <a:solidFill>
              <a:srgbClr val="C00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cs typeface="B Nazanin" pitchFamily="2" charset="-78"/>
          </a:endParaRPr>
        </a:p>
      </dsp:txBody>
      <dsp:txXfrm rot="10800000">
        <a:off x="298369" y="160019"/>
        <a:ext cx="1605440" cy="594360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A0DEE3F-B89C-495D-B54D-CA76B36020B3}">
      <dsp:nvSpPr>
        <dsp:cNvPr id="0" name=""/>
        <dsp:cNvSpPr/>
      </dsp:nvSpPr>
      <dsp:spPr>
        <a:xfrm rot="10800000">
          <a:off x="3134677" y="109061"/>
          <a:ext cx="1740693" cy="696277"/>
        </a:xfrm>
        <a:prstGeom prst="chevron">
          <a:avLst/>
        </a:prstGeom>
        <a:noFill/>
        <a:ln w="15875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2672" tIns="42672" rIns="128016" bIns="42672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3200" b="1" kern="1200" dirty="0" smtClean="0">
              <a:solidFill>
                <a:srgbClr val="8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Nazanin" pitchFamily="2" charset="-78"/>
            </a:rPr>
            <a:t>مقدمه</a:t>
          </a:r>
          <a:endParaRPr lang="en-US" sz="3200" b="1" kern="1200" dirty="0">
            <a:solidFill>
              <a:srgbClr val="800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cs typeface="B Nazanin" pitchFamily="2" charset="-78"/>
          </a:endParaRPr>
        </a:p>
      </dsp:txBody>
      <dsp:txXfrm rot="10800000">
        <a:off x="3482815" y="109061"/>
        <a:ext cx="1044416" cy="696277"/>
      </dsp:txXfrm>
    </dsp:sp>
    <dsp:sp modelId="{615AC0F5-6DC7-4068-8EE6-2145101BE39F}">
      <dsp:nvSpPr>
        <dsp:cNvPr id="0" name=""/>
        <dsp:cNvSpPr/>
      </dsp:nvSpPr>
      <dsp:spPr>
        <a:xfrm rot="10800000">
          <a:off x="1568053" y="109061"/>
          <a:ext cx="1740693" cy="696277"/>
        </a:xfrm>
        <a:prstGeom prst="chevron">
          <a:avLst/>
        </a:prstGeom>
        <a:noFill/>
        <a:ln w="15875" cap="flat" cmpd="sng" algn="ctr">
          <a:solidFill>
            <a:schemeClr val="tx1"/>
          </a:solidFill>
          <a:prstDash val="solid"/>
        </a:ln>
        <a:effectLst>
          <a:innerShdw blurRad="63500" dist="50800" dir="2700000">
            <a:prstClr val="black">
              <a:alpha val="50000"/>
            </a:prstClr>
          </a:inn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2004" tIns="32004" rIns="96012" bIns="32004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2400" kern="1200" dirty="0" smtClean="0">
              <a:solidFill>
                <a:schemeClr val="tx1"/>
              </a:solidFill>
              <a:effectLst/>
              <a:cs typeface="B Nazanin" pitchFamily="2" charset="-78"/>
            </a:rPr>
            <a:t>فرایند</a:t>
          </a:r>
          <a:endParaRPr lang="en-US" sz="2400" kern="1200" dirty="0">
            <a:solidFill>
              <a:schemeClr val="tx1"/>
            </a:solidFill>
            <a:effectLst/>
            <a:cs typeface="B Nazanin" pitchFamily="2" charset="-78"/>
          </a:endParaRPr>
        </a:p>
      </dsp:txBody>
      <dsp:txXfrm rot="10800000">
        <a:off x="1916191" y="109061"/>
        <a:ext cx="1044416" cy="696277"/>
      </dsp:txXfrm>
    </dsp:sp>
    <dsp:sp modelId="{E8A1D17B-C43A-47EF-BE40-2837C2904CD5}">
      <dsp:nvSpPr>
        <dsp:cNvPr id="0" name=""/>
        <dsp:cNvSpPr/>
      </dsp:nvSpPr>
      <dsp:spPr>
        <a:xfrm rot="10800000">
          <a:off x="1428" y="109061"/>
          <a:ext cx="1740693" cy="696277"/>
        </a:xfrm>
        <a:prstGeom prst="chevron">
          <a:avLst/>
        </a:prstGeom>
        <a:noFill/>
        <a:ln w="15875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2004" tIns="32004" rIns="96012" bIns="32004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2400" kern="1200" dirty="0" smtClean="0">
              <a:solidFill>
                <a:schemeClr val="tx1"/>
              </a:solidFill>
              <a:cs typeface="B Nazanin" pitchFamily="2" charset="-78"/>
            </a:rPr>
            <a:t>افزودنی‌ها</a:t>
          </a:r>
          <a:endParaRPr lang="en-US" sz="2400" kern="1200" dirty="0">
            <a:solidFill>
              <a:schemeClr val="tx1"/>
            </a:solidFill>
            <a:cs typeface="B Nazanin" pitchFamily="2" charset="-78"/>
          </a:endParaRPr>
        </a:p>
      </dsp:txBody>
      <dsp:txXfrm rot="10800000">
        <a:off x="349566" y="109061"/>
        <a:ext cx="1044416" cy="696277"/>
      </dsp:txXfrm>
    </dsp:sp>
  </dsp:spTree>
</dsp:drawing>
</file>

<file path=ppt/diagrams/drawing4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539B668-A494-45E0-986E-8850827076B3}">
      <dsp:nvSpPr>
        <dsp:cNvPr id="0" name=""/>
        <dsp:cNvSpPr/>
      </dsp:nvSpPr>
      <dsp:spPr>
        <a:xfrm>
          <a:off x="0" y="1984"/>
          <a:ext cx="77724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DB17406-396D-4820-9CEB-98990E33D31D}">
      <dsp:nvSpPr>
        <dsp:cNvPr id="0" name=""/>
        <dsp:cNvSpPr/>
      </dsp:nvSpPr>
      <dsp:spPr>
        <a:xfrm>
          <a:off x="6217920" y="1984"/>
          <a:ext cx="1554480" cy="406003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2870" tIns="102870" rIns="102870" bIns="102870" numCol="1" spcCol="1270" anchor="t" anchorCtr="0">
          <a:noAutofit/>
        </a:bodyPr>
        <a:lstStyle/>
        <a:p>
          <a:pPr lvl="0" algn="r" defTabSz="12001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a-IR" sz="2700" b="1" kern="1200" dirty="0" smtClean="0">
            <a:cs typeface="B Nazanin" panose="00000400000000000000" pitchFamily="2" charset="-78"/>
          </a:endParaRPr>
        </a:p>
        <a:p>
          <a:pPr lvl="0" algn="r" defTabSz="12001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2700" b="1" kern="1200" dirty="0" smtClean="0">
              <a:cs typeface="B Nazanin" panose="00000400000000000000" pitchFamily="2" charset="-78"/>
            </a:rPr>
            <a:t>ویژگی‌هایی عمومی مورد نیاز </a:t>
          </a:r>
          <a:endParaRPr lang="en-US" sz="2700" b="1" kern="1200" dirty="0">
            <a:cs typeface="B Nazanin" panose="00000400000000000000" pitchFamily="2" charset="-78"/>
          </a:endParaRPr>
        </a:p>
      </dsp:txBody>
      <dsp:txXfrm>
        <a:off x="6217920" y="1984"/>
        <a:ext cx="1554480" cy="4060031"/>
      </dsp:txXfrm>
    </dsp:sp>
    <dsp:sp modelId="{665B4256-03B5-4286-95CE-340E5F24EA6C}">
      <dsp:nvSpPr>
        <dsp:cNvPr id="0" name=""/>
        <dsp:cNvSpPr/>
      </dsp:nvSpPr>
      <dsp:spPr>
        <a:xfrm>
          <a:off x="0" y="33951"/>
          <a:ext cx="6101334" cy="63933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lvl="0" algn="r" defTabSz="12446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2800" b="1" kern="1200" dirty="0" smtClean="0">
              <a:cs typeface="B Nazanin" panose="00000400000000000000" pitchFamily="2" charset="-78"/>
            </a:rPr>
            <a:t>دمای </a:t>
          </a:r>
          <a:r>
            <a:rPr lang="en-US" sz="2800" b="1" kern="1200" dirty="0" err="1" smtClean="0">
              <a:cs typeface="+mj-cs"/>
            </a:rPr>
            <a:t>Tg</a:t>
          </a:r>
          <a:r>
            <a:rPr lang="fa-IR" sz="2800" b="1" kern="1200" dirty="0" smtClean="0">
              <a:cs typeface="+mj-cs"/>
            </a:rPr>
            <a:t> </a:t>
          </a:r>
          <a:r>
            <a:rPr lang="fa-IR" sz="2800" b="1" kern="1200" dirty="0" smtClean="0">
              <a:cs typeface="B Nazanin" panose="00000400000000000000" pitchFamily="2" charset="-78"/>
            </a:rPr>
            <a:t>پایین‌تر از دمای محیط</a:t>
          </a:r>
          <a:endParaRPr lang="en-US" sz="2800" b="1" kern="1200" dirty="0">
            <a:cs typeface="B Nazanin" panose="00000400000000000000" pitchFamily="2" charset="-78"/>
          </a:endParaRPr>
        </a:p>
      </dsp:txBody>
      <dsp:txXfrm>
        <a:off x="0" y="33951"/>
        <a:ext cx="6101334" cy="639335"/>
      </dsp:txXfrm>
    </dsp:sp>
    <dsp:sp modelId="{127FCBDB-C666-46D8-9CB3-133BC65AB1FB}">
      <dsp:nvSpPr>
        <dsp:cNvPr id="0" name=""/>
        <dsp:cNvSpPr/>
      </dsp:nvSpPr>
      <dsp:spPr>
        <a:xfrm>
          <a:off x="0" y="673287"/>
          <a:ext cx="621792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1DA55A7-9808-409D-BBCB-10BCA95EC7F9}">
      <dsp:nvSpPr>
        <dsp:cNvPr id="0" name=""/>
        <dsp:cNvSpPr/>
      </dsp:nvSpPr>
      <dsp:spPr>
        <a:xfrm>
          <a:off x="0" y="705253"/>
          <a:ext cx="6101334" cy="63933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lvl="0" algn="r" defTabSz="12446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2800" b="1" kern="1200" dirty="0" smtClean="0">
              <a:cs typeface="B Nazanin" panose="00000400000000000000" pitchFamily="2" charset="-78"/>
            </a:rPr>
            <a:t>عملکرد مناسب در درصد پایین </a:t>
          </a:r>
          <a:endParaRPr lang="en-US" sz="2800" b="1" kern="1200" dirty="0">
            <a:cs typeface="B Nazanin" panose="00000400000000000000" pitchFamily="2" charset="-78"/>
          </a:endParaRPr>
        </a:p>
      </dsp:txBody>
      <dsp:txXfrm>
        <a:off x="0" y="705253"/>
        <a:ext cx="6101334" cy="639335"/>
      </dsp:txXfrm>
    </dsp:sp>
    <dsp:sp modelId="{66FDB8FB-CF89-43F0-9C32-C7EC252F73E0}">
      <dsp:nvSpPr>
        <dsp:cNvPr id="0" name=""/>
        <dsp:cNvSpPr/>
      </dsp:nvSpPr>
      <dsp:spPr>
        <a:xfrm>
          <a:off x="0" y="1344589"/>
          <a:ext cx="621792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FCD5879-C515-4B45-983C-BBAE5A5402B6}">
      <dsp:nvSpPr>
        <dsp:cNvPr id="0" name=""/>
        <dsp:cNvSpPr/>
      </dsp:nvSpPr>
      <dsp:spPr>
        <a:xfrm>
          <a:off x="0" y="1376556"/>
          <a:ext cx="6101334" cy="63933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lvl="0" algn="r" defTabSz="12446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2800" b="1" kern="1200" dirty="0" smtClean="0">
              <a:cs typeface="B Nazanin" panose="00000400000000000000" pitchFamily="2" charset="-78"/>
            </a:rPr>
            <a:t>اندازه ذره بهینه</a:t>
          </a:r>
          <a:endParaRPr lang="en-US" sz="2800" b="1" kern="1200" dirty="0">
            <a:cs typeface="B Nazanin" panose="00000400000000000000" pitchFamily="2" charset="-78"/>
          </a:endParaRPr>
        </a:p>
      </dsp:txBody>
      <dsp:txXfrm>
        <a:off x="0" y="1376556"/>
        <a:ext cx="6101334" cy="639335"/>
      </dsp:txXfrm>
    </dsp:sp>
    <dsp:sp modelId="{5D9BB148-6C56-489B-A062-187AE1C81708}">
      <dsp:nvSpPr>
        <dsp:cNvPr id="0" name=""/>
        <dsp:cNvSpPr/>
      </dsp:nvSpPr>
      <dsp:spPr>
        <a:xfrm>
          <a:off x="0" y="2015892"/>
          <a:ext cx="621792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C582D0C-0BE4-45F1-9B1F-84DF6CFF38F0}">
      <dsp:nvSpPr>
        <dsp:cNvPr id="0" name=""/>
        <dsp:cNvSpPr/>
      </dsp:nvSpPr>
      <dsp:spPr>
        <a:xfrm>
          <a:off x="0" y="2047859"/>
          <a:ext cx="6101334" cy="63933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lvl="0" algn="r" defTabSz="12446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2800" b="1" kern="1200" dirty="0" smtClean="0">
              <a:cs typeface="B Nazanin" panose="00000400000000000000" pitchFamily="2" charset="-78"/>
            </a:rPr>
            <a:t>توزیع اندازه ذره مناسب </a:t>
          </a:r>
          <a:endParaRPr lang="en-US" sz="2800" b="1" kern="1200" dirty="0">
            <a:cs typeface="B Nazanin" panose="00000400000000000000" pitchFamily="2" charset="-78"/>
          </a:endParaRPr>
        </a:p>
      </dsp:txBody>
      <dsp:txXfrm>
        <a:off x="0" y="2047859"/>
        <a:ext cx="6101334" cy="639335"/>
      </dsp:txXfrm>
    </dsp:sp>
    <dsp:sp modelId="{5E1967F4-EAEA-43E8-A6D9-179AE412B224}">
      <dsp:nvSpPr>
        <dsp:cNvPr id="0" name=""/>
        <dsp:cNvSpPr/>
      </dsp:nvSpPr>
      <dsp:spPr>
        <a:xfrm>
          <a:off x="0" y="2687195"/>
          <a:ext cx="621792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712A12B-A9F1-4F1D-A31B-9188A307E788}">
      <dsp:nvSpPr>
        <dsp:cNvPr id="0" name=""/>
        <dsp:cNvSpPr/>
      </dsp:nvSpPr>
      <dsp:spPr>
        <a:xfrm>
          <a:off x="0" y="2719162"/>
          <a:ext cx="6101334" cy="63933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lvl="0" algn="r" defTabSz="12446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2800" b="1" kern="1200" dirty="0" smtClean="0">
              <a:cs typeface="B Nazanin" panose="00000400000000000000" pitchFamily="2" charset="-78"/>
            </a:rPr>
            <a:t>پخش هموژن در ماتریس </a:t>
          </a:r>
          <a:endParaRPr lang="en-US" sz="2800" b="1" kern="1200" dirty="0">
            <a:cs typeface="B Nazanin" panose="00000400000000000000" pitchFamily="2" charset="-78"/>
          </a:endParaRPr>
        </a:p>
      </dsp:txBody>
      <dsp:txXfrm>
        <a:off x="0" y="2719162"/>
        <a:ext cx="6101334" cy="639335"/>
      </dsp:txXfrm>
    </dsp:sp>
    <dsp:sp modelId="{628289EF-983B-42A2-AC56-ED1660A06534}">
      <dsp:nvSpPr>
        <dsp:cNvPr id="0" name=""/>
        <dsp:cNvSpPr/>
      </dsp:nvSpPr>
      <dsp:spPr>
        <a:xfrm>
          <a:off x="0" y="3358498"/>
          <a:ext cx="621792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29620AF-D97C-4956-8272-166E6C79205B}">
      <dsp:nvSpPr>
        <dsp:cNvPr id="0" name=""/>
        <dsp:cNvSpPr/>
      </dsp:nvSpPr>
      <dsp:spPr>
        <a:xfrm>
          <a:off x="0" y="3390465"/>
          <a:ext cx="6101334" cy="63933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lvl="0" algn="r" defTabSz="12446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2800" b="1" kern="1200" dirty="0" smtClean="0">
              <a:cs typeface="B Nazanin" panose="00000400000000000000" pitchFamily="2" charset="-78"/>
            </a:rPr>
            <a:t>چسبندگی مناسب به ماتریس ترموپلاستیک </a:t>
          </a:r>
          <a:endParaRPr lang="en-US" sz="2800" b="1" kern="1200" dirty="0">
            <a:cs typeface="B Nazanin" panose="00000400000000000000" pitchFamily="2" charset="-78"/>
          </a:endParaRPr>
        </a:p>
      </dsp:txBody>
      <dsp:txXfrm>
        <a:off x="0" y="3390465"/>
        <a:ext cx="6101334" cy="639335"/>
      </dsp:txXfrm>
    </dsp:sp>
    <dsp:sp modelId="{E2B2F72D-521D-4489-BA89-535DBFD21BB4}">
      <dsp:nvSpPr>
        <dsp:cNvPr id="0" name=""/>
        <dsp:cNvSpPr/>
      </dsp:nvSpPr>
      <dsp:spPr>
        <a:xfrm>
          <a:off x="0" y="4029801"/>
          <a:ext cx="621792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4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A0DEE3F-B89C-495D-B54D-CA76B36020B3}">
      <dsp:nvSpPr>
        <dsp:cNvPr id="0" name=""/>
        <dsp:cNvSpPr/>
      </dsp:nvSpPr>
      <dsp:spPr>
        <a:xfrm rot="10800000">
          <a:off x="3389710" y="160019"/>
          <a:ext cx="1485900" cy="594360"/>
        </a:xfrm>
        <a:prstGeom prst="chevron">
          <a:avLst/>
        </a:prstGeom>
        <a:noFill/>
        <a:ln w="15875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2004" tIns="32004" rIns="96012" bIns="32004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2400" b="0" kern="1200" dirty="0" smtClean="0">
              <a:solidFill>
                <a:schemeClr val="tx1"/>
              </a:solidFill>
              <a:effectLst/>
              <a:cs typeface="B Nazanin" pitchFamily="2" charset="-78"/>
            </a:rPr>
            <a:t>مقدمه</a:t>
          </a:r>
          <a:endParaRPr lang="en-US" sz="2400" b="0" kern="1200" dirty="0">
            <a:solidFill>
              <a:schemeClr val="tx1"/>
            </a:solidFill>
            <a:effectLst/>
            <a:cs typeface="B Nazanin" pitchFamily="2" charset="-78"/>
          </a:endParaRPr>
        </a:p>
      </dsp:txBody>
      <dsp:txXfrm rot="10800000">
        <a:off x="3686890" y="160019"/>
        <a:ext cx="891540" cy="594360"/>
      </dsp:txXfrm>
    </dsp:sp>
    <dsp:sp modelId="{615AC0F5-6DC7-4068-8EE6-2145101BE39F}">
      <dsp:nvSpPr>
        <dsp:cNvPr id="0" name=""/>
        <dsp:cNvSpPr/>
      </dsp:nvSpPr>
      <dsp:spPr>
        <a:xfrm rot="10800000">
          <a:off x="2052400" y="160019"/>
          <a:ext cx="1485900" cy="594360"/>
        </a:xfrm>
        <a:prstGeom prst="chevron">
          <a:avLst/>
        </a:prstGeom>
        <a:noFill/>
        <a:ln w="15875" cap="flat" cmpd="sng" algn="ctr">
          <a:solidFill>
            <a:schemeClr val="tx1"/>
          </a:solidFill>
          <a:prstDash val="solid"/>
        </a:ln>
        <a:effectLst>
          <a:innerShdw blurRad="63500" dist="50800" dir="2700000">
            <a:prstClr val="black">
              <a:alpha val="50000"/>
            </a:prstClr>
          </a:inn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2004" tIns="32004" rIns="96012" bIns="32004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2400" b="0" kern="1200" dirty="0" smtClean="0">
              <a:solidFill>
                <a:schemeClr val="tx1"/>
              </a:solidFill>
              <a:effectLst/>
              <a:cs typeface="B Nazanin" pitchFamily="2" charset="-78"/>
            </a:rPr>
            <a:t>فرایند</a:t>
          </a:r>
          <a:endParaRPr lang="en-US" sz="2400" b="0" kern="1200" dirty="0">
            <a:solidFill>
              <a:schemeClr val="tx1"/>
            </a:solidFill>
            <a:effectLst/>
            <a:cs typeface="B Nazanin" pitchFamily="2" charset="-78"/>
          </a:endParaRPr>
        </a:p>
      </dsp:txBody>
      <dsp:txXfrm rot="10800000">
        <a:off x="2349580" y="160019"/>
        <a:ext cx="891540" cy="594360"/>
      </dsp:txXfrm>
    </dsp:sp>
    <dsp:sp modelId="{E8A1D17B-C43A-47EF-BE40-2837C2904CD5}">
      <dsp:nvSpPr>
        <dsp:cNvPr id="0" name=""/>
        <dsp:cNvSpPr/>
      </dsp:nvSpPr>
      <dsp:spPr>
        <a:xfrm rot="10800000">
          <a:off x="1189" y="160019"/>
          <a:ext cx="2199800" cy="594360"/>
        </a:xfrm>
        <a:prstGeom prst="chevron">
          <a:avLst/>
        </a:prstGeom>
        <a:noFill/>
        <a:ln w="15875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2672" tIns="42672" rIns="128016" bIns="42672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3200" b="1" kern="1200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Nazanin" pitchFamily="2" charset="-78"/>
            </a:rPr>
            <a:t>افزودنی‌ها</a:t>
          </a:r>
          <a:endParaRPr lang="en-US" sz="3200" b="1" kern="1200" dirty="0">
            <a:solidFill>
              <a:srgbClr val="C00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cs typeface="B Nazanin" pitchFamily="2" charset="-78"/>
          </a:endParaRPr>
        </a:p>
      </dsp:txBody>
      <dsp:txXfrm rot="10800000">
        <a:off x="298369" y="160019"/>
        <a:ext cx="1605440" cy="594360"/>
      </dsp:txXfrm>
    </dsp:sp>
  </dsp:spTree>
</dsp:drawing>
</file>

<file path=ppt/diagrams/drawing4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A0DEE3F-B89C-495D-B54D-CA76B36020B3}">
      <dsp:nvSpPr>
        <dsp:cNvPr id="0" name=""/>
        <dsp:cNvSpPr/>
      </dsp:nvSpPr>
      <dsp:spPr>
        <a:xfrm rot="10800000">
          <a:off x="3389710" y="160019"/>
          <a:ext cx="1485900" cy="594360"/>
        </a:xfrm>
        <a:prstGeom prst="chevron">
          <a:avLst/>
        </a:prstGeom>
        <a:noFill/>
        <a:ln w="15875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2004" tIns="32004" rIns="96012" bIns="32004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2400" b="0" kern="1200" dirty="0" smtClean="0">
              <a:solidFill>
                <a:schemeClr val="tx1"/>
              </a:solidFill>
              <a:effectLst/>
              <a:cs typeface="B Nazanin" pitchFamily="2" charset="-78"/>
            </a:rPr>
            <a:t>مقدمه</a:t>
          </a:r>
          <a:endParaRPr lang="en-US" sz="2400" b="0" kern="1200" dirty="0">
            <a:solidFill>
              <a:schemeClr val="tx1"/>
            </a:solidFill>
            <a:effectLst/>
            <a:cs typeface="B Nazanin" pitchFamily="2" charset="-78"/>
          </a:endParaRPr>
        </a:p>
      </dsp:txBody>
      <dsp:txXfrm rot="10800000">
        <a:off x="3686890" y="160019"/>
        <a:ext cx="891540" cy="594360"/>
      </dsp:txXfrm>
    </dsp:sp>
    <dsp:sp modelId="{615AC0F5-6DC7-4068-8EE6-2145101BE39F}">
      <dsp:nvSpPr>
        <dsp:cNvPr id="0" name=""/>
        <dsp:cNvSpPr/>
      </dsp:nvSpPr>
      <dsp:spPr>
        <a:xfrm rot="10800000">
          <a:off x="2052400" y="160019"/>
          <a:ext cx="1485900" cy="594360"/>
        </a:xfrm>
        <a:prstGeom prst="chevron">
          <a:avLst/>
        </a:prstGeom>
        <a:noFill/>
        <a:ln w="15875" cap="flat" cmpd="sng" algn="ctr">
          <a:solidFill>
            <a:schemeClr val="tx1"/>
          </a:solidFill>
          <a:prstDash val="solid"/>
        </a:ln>
        <a:effectLst>
          <a:innerShdw blurRad="63500" dist="50800" dir="2700000">
            <a:prstClr val="black">
              <a:alpha val="50000"/>
            </a:prstClr>
          </a:inn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2004" tIns="32004" rIns="96012" bIns="32004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2400" b="0" kern="1200" dirty="0" smtClean="0">
              <a:solidFill>
                <a:schemeClr val="tx1"/>
              </a:solidFill>
              <a:effectLst/>
              <a:cs typeface="B Nazanin" pitchFamily="2" charset="-78"/>
            </a:rPr>
            <a:t>فرایند</a:t>
          </a:r>
          <a:endParaRPr lang="en-US" sz="2400" b="0" kern="1200" dirty="0">
            <a:solidFill>
              <a:schemeClr val="tx1"/>
            </a:solidFill>
            <a:effectLst/>
            <a:cs typeface="B Nazanin" pitchFamily="2" charset="-78"/>
          </a:endParaRPr>
        </a:p>
      </dsp:txBody>
      <dsp:txXfrm rot="10800000">
        <a:off x="2349580" y="160019"/>
        <a:ext cx="891540" cy="594360"/>
      </dsp:txXfrm>
    </dsp:sp>
    <dsp:sp modelId="{E8A1D17B-C43A-47EF-BE40-2837C2904CD5}">
      <dsp:nvSpPr>
        <dsp:cNvPr id="0" name=""/>
        <dsp:cNvSpPr/>
      </dsp:nvSpPr>
      <dsp:spPr>
        <a:xfrm rot="10800000">
          <a:off x="1189" y="160019"/>
          <a:ext cx="2199800" cy="594360"/>
        </a:xfrm>
        <a:prstGeom prst="chevron">
          <a:avLst/>
        </a:prstGeom>
        <a:noFill/>
        <a:ln w="15875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2672" tIns="42672" rIns="128016" bIns="42672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3200" b="1" kern="1200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Nazanin" pitchFamily="2" charset="-78"/>
            </a:rPr>
            <a:t>افزودنی‌ها</a:t>
          </a:r>
          <a:endParaRPr lang="en-US" sz="3200" b="1" kern="1200" dirty="0">
            <a:solidFill>
              <a:srgbClr val="C00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cs typeface="B Nazanin" pitchFamily="2" charset="-78"/>
          </a:endParaRPr>
        </a:p>
      </dsp:txBody>
      <dsp:txXfrm rot="10800000">
        <a:off x="298369" y="160019"/>
        <a:ext cx="1605440" cy="594360"/>
      </dsp:txXfrm>
    </dsp:sp>
  </dsp:spTree>
</dsp:drawing>
</file>

<file path=ppt/diagrams/drawing4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539B668-A494-45E0-986E-8850827076B3}">
      <dsp:nvSpPr>
        <dsp:cNvPr id="0" name=""/>
        <dsp:cNvSpPr/>
      </dsp:nvSpPr>
      <dsp:spPr>
        <a:xfrm>
          <a:off x="0" y="1984"/>
          <a:ext cx="77724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DB17406-396D-4820-9CEB-98990E33D31D}">
      <dsp:nvSpPr>
        <dsp:cNvPr id="0" name=""/>
        <dsp:cNvSpPr/>
      </dsp:nvSpPr>
      <dsp:spPr>
        <a:xfrm>
          <a:off x="4951863" y="1984"/>
          <a:ext cx="2820536" cy="406003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8590" tIns="148590" rIns="148590" bIns="148590" numCol="1" spcCol="1270" anchor="t" anchorCtr="0">
          <a:noAutofit/>
        </a:bodyPr>
        <a:lstStyle/>
        <a:p>
          <a:pPr lvl="0" algn="r" defTabSz="17335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3900" b="1" kern="1200" dirty="0" smtClean="0">
              <a:cs typeface="B Nazanin" panose="00000400000000000000" pitchFamily="2" charset="-78"/>
            </a:rPr>
            <a:t>سازگارکننده‌ها</a:t>
          </a:r>
          <a:endParaRPr lang="en-US" sz="3900" b="1" kern="1200" dirty="0">
            <a:cs typeface="B Nazanin" panose="00000400000000000000" pitchFamily="2" charset="-78"/>
          </a:endParaRPr>
        </a:p>
      </dsp:txBody>
      <dsp:txXfrm>
        <a:off x="4951863" y="1984"/>
        <a:ext cx="2820536" cy="4060031"/>
      </dsp:txXfrm>
    </dsp:sp>
    <dsp:sp modelId="{665B4256-03B5-4286-95CE-340E5F24EA6C}">
      <dsp:nvSpPr>
        <dsp:cNvPr id="0" name=""/>
        <dsp:cNvSpPr/>
      </dsp:nvSpPr>
      <dsp:spPr>
        <a:xfrm>
          <a:off x="9102" y="33951"/>
          <a:ext cx="4850083" cy="63933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lvl="0" algn="r" defTabSz="12446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2800" b="1" kern="1200" dirty="0" smtClean="0">
              <a:cs typeface="B Nazanin" panose="00000400000000000000" pitchFamily="2" charset="-78"/>
            </a:rPr>
            <a:t>آمیدواکس تغییریافته (خاک اره)</a:t>
          </a:r>
          <a:endParaRPr lang="en-US" sz="2800" b="1" kern="1200" dirty="0">
            <a:cs typeface="B Nazanin" panose="00000400000000000000" pitchFamily="2" charset="-78"/>
          </a:endParaRPr>
        </a:p>
      </dsp:txBody>
      <dsp:txXfrm>
        <a:off x="9102" y="33951"/>
        <a:ext cx="4850083" cy="639335"/>
      </dsp:txXfrm>
    </dsp:sp>
    <dsp:sp modelId="{127FCBDB-C666-46D8-9CB3-133BC65AB1FB}">
      <dsp:nvSpPr>
        <dsp:cNvPr id="0" name=""/>
        <dsp:cNvSpPr/>
      </dsp:nvSpPr>
      <dsp:spPr>
        <a:xfrm>
          <a:off x="9102" y="673287"/>
          <a:ext cx="494276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1DA55A7-9808-409D-BBCB-10BCA95EC7F9}">
      <dsp:nvSpPr>
        <dsp:cNvPr id="0" name=""/>
        <dsp:cNvSpPr/>
      </dsp:nvSpPr>
      <dsp:spPr>
        <a:xfrm>
          <a:off x="9102" y="705253"/>
          <a:ext cx="4850083" cy="63933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lvl="0" algn="r" defTabSz="12446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2800" b="1" kern="1200" dirty="0" smtClean="0">
              <a:cs typeface="B Nazanin" panose="00000400000000000000" pitchFamily="2" charset="-78"/>
            </a:rPr>
            <a:t>پلی‌ال استر (خاک اره)</a:t>
          </a:r>
          <a:endParaRPr lang="en-US" sz="2800" b="1" kern="1200" dirty="0">
            <a:cs typeface="B Nazanin" panose="00000400000000000000" pitchFamily="2" charset="-78"/>
          </a:endParaRPr>
        </a:p>
      </dsp:txBody>
      <dsp:txXfrm>
        <a:off x="9102" y="705253"/>
        <a:ext cx="4850083" cy="639335"/>
      </dsp:txXfrm>
    </dsp:sp>
    <dsp:sp modelId="{66FDB8FB-CF89-43F0-9C32-C7EC252F73E0}">
      <dsp:nvSpPr>
        <dsp:cNvPr id="0" name=""/>
        <dsp:cNvSpPr/>
      </dsp:nvSpPr>
      <dsp:spPr>
        <a:xfrm>
          <a:off x="9102" y="1344589"/>
          <a:ext cx="494276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FCD5879-C515-4B45-983C-BBAE5A5402B6}">
      <dsp:nvSpPr>
        <dsp:cNvPr id="0" name=""/>
        <dsp:cNvSpPr/>
      </dsp:nvSpPr>
      <dsp:spPr>
        <a:xfrm>
          <a:off x="9102" y="1376556"/>
          <a:ext cx="4850083" cy="63933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lvl="0" algn="r" defTabSz="12446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2800" b="1" kern="1200" dirty="0" smtClean="0">
              <a:cs typeface="B Nazanin" panose="00000400000000000000" pitchFamily="2" charset="-78"/>
            </a:rPr>
            <a:t>پلی ال مایع (پلی‌یورتان)</a:t>
          </a:r>
          <a:endParaRPr lang="en-US" sz="2800" b="1" kern="1200" dirty="0">
            <a:cs typeface="B Nazanin" panose="00000400000000000000" pitchFamily="2" charset="-78"/>
          </a:endParaRPr>
        </a:p>
      </dsp:txBody>
      <dsp:txXfrm>
        <a:off x="9102" y="1376556"/>
        <a:ext cx="4850083" cy="639335"/>
      </dsp:txXfrm>
    </dsp:sp>
    <dsp:sp modelId="{5D9BB148-6C56-489B-A062-187AE1C81708}">
      <dsp:nvSpPr>
        <dsp:cNvPr id="0" name=""/>
        <dsp:cNvSpPr/>
      </dsp:nvSpPr>
      <dsp:spPr>
        <a:xfrm>
          <a:off x="9102" y="2015892"/>
          <a:ext cx="494276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C582D0C-0BE4-45F1-9B1F-84DF6CFF38F0}">
      <dsp:nvSpPr>
        <dsp:cNvPr id="0" name=""/>
        <dsp:cNvSpPr/>
      </dsp:nvSpPr>
      <dsp:spPr>
        <a:xfrm>
          <a:off x="9102" y="2047859"/>
          <a:ext cx="4850083" cy="63933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lvl="0" algn="r" defTabSz="12446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2800" b="1" kern="1200" dirty="0" smtClean="0">
              <a:cs typeface="B Nazanin" panose="00000400000000000000" pitchFamily="2" charset="-78"/>
            </a:rPr>
            <a:t>پلی‌پروپیلن کربنات (</a:t>
          </a:r>
          <a:r>
            <a:rPr lang="en-US" sz="28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PPC</a:t>
          </a:r>
          <a:r>
            <a:rPr lang="fa-IR" sz="28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)</a:t>
          </a:r>
          <a:endParaRPr lang="en-US" sz="28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9102" y="2047859"/>
        <a:ext cx="4850083" cy="639335"/>
      </dsp:txXfrm>
    </dsp:sp>
    <dsp:sp modelId="{5E1967F4-EAEA-43E8-A6D9-179AE412B224}">
      <dsp:nvSpPr>
        <dsp:cNvPr id="0" name=""/>
        <dsp:cNvSpPr/>
      </dsp:nvSpPr>
      <dsp:spPr>
        <a:xfrm>
          <a:off x="9102" y="2687195"/>
          <a:ext cx="494276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712A12B-A9F1-4F1D-A31B-9188A307E788}">
      <dsp:nvSpPr>
        <dsp:cNvPr id="0" name=""/>
        <dsp:cNvSpPr/>
      </dsp:nvSpPr>
      <dsp:spPr>
        <a:xfrm>
          <a:off x="9102" y="2719162"/>
          <a:ext cx="4850083" cy="63933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lvl="0" algn="r" defTabSz="12446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NBR</a:t>
          </a:r>
          <a:endParaRPr lang="en-US" sz="28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9102" y="2719162"/>
        <a:ext cx="4850083" cy="639335"/>
      </dsp:txXfrm>
    </dsp:sp>
    <dsp:sp modelId="{628289EF-983B-42A2-AC56-ED1660A06534}">
      <dsp:nvSpPr>
        <dsp:cNvPr id="0" name=""/>
        <dsp:cNvSpPr/>
      </dsp:nvSpPr>
      <dsp:spPr>
        <a:xfrm>
          <a:off x="9102" y="3358498"/>
          <a:ext cx="494276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29620AF-D97C-4956-8272-166E6C79205B}">
      <dsp:nvSpPr>
        <dsp:cNvPr id="0" name=""/>
        <dsp:cNvSpPr/>
      </dsp:nvSpPr>
      <dsp:spPr>
        <a:xfrm>
          <a:off x="9102" y="3390465"/>
          <a:ext cx="4850083" cy="63933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lvl="0" algn="r" defTabSz="12446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NBR-g-PPC</a:t>
          </a:r>
          <a:endParaRPr lang="en-US" sz="28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9102" y="3390465"/>
        <a:ext cx="4850083" cy="639335"/>
      </dsp:txXfrm>
    </dsp:sp>
    <dsp:sp modelId="{E2B2F72D-521D-4489-BA89-535DBFD21BB4}">
      <dsp:nvSpPr>
        <dsp:cNvPr id="0" name=""/>
        <dsp:cNvSpPr/>
      </dsp:nvSpPr>
      <dsp:spPr>
        <a:xfrm>
          <a:off x="9102" y="4029801"/>
          <a:ext cx="494276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4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A0DEE3F-B89C-495D-B54D-CA76B36020B3}">
      <dsp:nvSpPr>
        <dsp:cNvPr id="0" name=""/>
        <dsp:cNvSpPr/>
      </dsp:nvSpPr>
      <dsp:spPr>
        <a:xfrm rot="10800000">
          <a:off x="3389710" y="160019"/>
          <a:ext cx="1485900" cy="594360"/>
        </a:xfrm>
        <a:prstGeom prst="chevron">
          <a:avLst/>
        </a:prstGeom>
        <a:noFill/>
        <a:ln w="15875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2004" tIns="32004" rIns="96012" bIns="32004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2400" b="0" kern="1200" dirty="0" smtClean="0">
              <a:solidFill>
                <a:schemeClr val="tx1"/>
              </a:solidFill>
              <a:effectLst/>
              <a:cs typeface="B Nazanin" pitchFamily="2" charset="-78"/>
            </a:rPr>
            <a:t>مقدمه</a:t>
          </a:r>
          <a:endParaRPr lang="en-US" sz="2400" b="0" kern="1200" dirty="0">
            <a:solidFill>
              <a:schemeClr val="tx1"/>
            </a:solidFill>
            <a:effectLst/>
            <a:cs typeface="B Nazanin" pitchFamily="2" charset="-78"/>
          </a:endParaRPr>
        </a:p>
      </dsp:txBody>
      <dsp:txXfrm rot="10800000">
        <a:off x="3686890" y="160019"/>
        <a:ext cx="891540" cy="594360"/>
      </dsp:txXfrm>
    </dsp:sp>
    <dsp:sp modelId="{615AC0F5-6DC7-4068-8EE6-2145101BE39F}">
      <dsp:nvSpPr>
        <dsp:cNvPr id="0" name=""/>
        <dsp:cNvSpPr/>
      </dsp:nvSpPr>
      <dsp:spPr>
        <a:xfrm rot="10800000">
          <a:off x="2052400" y="160019"/>
          <a:ext cx="1485900" cy="594360"/>
        </a:xfrm>
        <a:prstGeom prst="chevron">
          <a:avLst/>
        </a:prstGeom>
        <a:noFill/>
        <a:ln w="15875" cap="flat" cmpd="sng" algn="ctr">
          <a:solidFill>
            <a:schemeClr val="tx1"/>
          </a:solidFill>
          <a:prstDash val="solid"/>
        </a:ln>
        <a:effectLst>
          <a:innerShdw blurRad="63500" dist="50800" dir="2700000">
            <a:prstClr val="black">
              <a:alpha val="50000"/>
            </a:prstClr>
          </a:inn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2004" tIns="32004" rIns="96012" bIns="32004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2400" b="0" kern="1200" dirty="0" smtClean="0">
              <a:solidFill>
                <a:schemeClr val="tx1"/>
              </a:solidFill>
              <a:effectLst/>
              <a:cs typeface="B Nazanin" pitchFamily="2" charset="-78"/>
            </a:rPr>
            <a:t>فرایند</a:t>
          </a:r>
          <a:endParaRPr lang="en-US" sz="2400" b="0" kern="1200" dirty="0">
            <a:solidFill>
              <a:schemeClr val="tx1"/>
            </a:solidFill>
            <a:effectLst/>
            <a:cs typeface="B Nazanin" pitchFamily="2" charset="-78"/>
          </a:endParaRPr>
        </a:p>
      </dsp:txBody>
      <dsp:txXfrm rot="10800000">
        <a:off x="2349580" y="160019"/>
        <a:ext cx="891540" cy="594360"/>
      </dsp:txXfrm>
    </dsp:sp>
    <dsp:sp modelId="{E8A1D17B-C43A-47EF-BE40-2837C2904CD5}">
      <dsp:nvSpPr>
        <dsp:cNvPr id="0" name=""/>
        <dsp:cNvSpPr/>
      </dsp:nvSpPr>
      <dsp:spPr>
        <a:xfrm rot="10800000">
          <a:off x="1189" y="160019"/>
          <a:ext cx="2199800" cy="594360"/>
        </a:xfrm>
        <a:prstGeom prst="chevron">
          <a:avLst/>
        </a:prstGeom>
        <a:noFill/>
        <a:ln w="15875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2672" tIns="42672" rIns="128016" bIns="42672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3200" b="1" kern="1200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Nazanin" pitchFamily="2" charset="-78"/>
            </a:rPr>
            <a:t>افزودنی‌ها</a:t>
          </a:r>
          <a:endParaRPr lang="en-US" sz="3200" b="1" kern="1200" dirty="0">
            <a:solidFill>
              <a:srgbClr val="C00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cs typeface="B Nazanin" pitchFamily="2" charset="-78"/>
          </a:endParaRPr>
        </a:p>
      </dsp:txBody>
      <dsp:txXfrm rot="10800000">
        <a:off x="298369" y="160019"/>
        <a:ext cx="1605440" cy="594360"/>
      </dsp:txXfrm>
    </dsp:sp>
  </dsp:spTree>
</dsp:drawing>
</file>

<file path=ppt/diagrams/drawing4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A0DEE3F-B89C-495D-B54D-CA76B36020B3}">
      <dsp:nvSpPr>
        <dsp:cNvPr id="0" name=""/>
        <dsp:cNvSpPr/>
      </dsp:nvSpPr>
      <dsp:spPr>
        <a:xfrm rot="10800000">
          <a:off x="3389710" y="160019"/>
          <a:ext cx="1485900" cy="594360"/>
        </a:xfrm>
        <a:prstGeom prst="chevron">
          <a:avLst/>
        </a:prstGeom>
        <a:noFill/>
        <a:ln w="15875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2004" tIns="32004" rIns="96012" bIns="32004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2400" b="0" kern="1200" dirty="0" smtClean="0">
              <a:solidFill>
                <a:schemeClr val="tx1"/>
              </a:solidFill>
              <a:effectLst/>
              <a:cs typeface="B Nazanin" pitchFamily="2" charset="-78"/>
            </a:rPr>
            <a:t>مقدمه</a:t>
          </a:r>
          <a:endParaRPr lang="en-US" sz="2400" b="0" kern="1200" dirty="0">
            <a:solidFill>
              <a:schemeClr val="tx1"/>
            </a:solidFill>
            <a:effectLst/>
            <a:cs typeface="B Nazanin" pitchFamily="2" charset="-78"/>
          </a:endParaRPr>
        </a:p>
      </dsp:txBody>
      <dsp:txXfrm rot="10800000">
        <a:off x="3686890" y="160019"/>
        <a:ext cx="891540" cy="594360"/>
      </dsp:txXfrm>
    </dsp:sp>
    <dsp:sp modelId="{615AC0F5-6DC7-4068-8EE6-2145101BE39F}">
      <dsp:nvSpPr>
        <dsp:cNvPr id="0" name=""/>
        <dsp:cNvSpPr/>
      </dsp:nvSpPr>
      <dsp:spPr>
        <a:xfrm rot="10800000">
          <a:off x="2052400" y="160019"/>
          <a:ext cx="1485900" cy="594360"/>
        </a:xfrm>
        <a:prstGeom prst="chevron">
          <a:avLst/>
        </a:prstGeom>
        <a:noFill/>
        <a:ln w="15875" cap="flat" cmpd="sng" algn="ctr">
          <a:solidFill>
            <a:schemeClr val="tx1"/>
          </a:solidFill>
          <a:prstDash val="solid"/>
        </a:ln>
        <a:effectLst>
          <a:innerShdw blurRad="63500" dist="50800" dir="2700000">
            <a:prstClr val="black">
              <a:alpha val="50000"/>
            </a:prstClr>
          </a:inn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2004" tIns="32004" rIns="96012" bIns="32004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2400" b="0" kern="1200" dirty="0" smtClean="0">
              <a:solidFill>
                <a:schemeClr val="tx1"/>
              </a:solidFill>
              <a:effectLst/>
              <a:cs typeface="B Nazanin" pitchFamily="2" charset="-78"/>
            </a:rPr>
            <a:t>فرایند</a:t>
          </a:r>
          <a:endParaRPr lang="en-US" sz="2400" b="0" kern="1200" dirty="0">
            <a:solidFill>
              <a:schemeClr val="tx1"/>
            </a:solidFill>
            <a:effectLst/>
            <a:cs typeface="B Nazanin" pitchFamily="2" charset="-78"/>
          </a:endParaRPr>
        </a:p>
      </dsp:txBody>
      <dsp:txXfrm rot="10800000">
        <a:off x="2349580" y="160019"/>
        <a:ext cx="891540" cy="594360"/>
      </dsp:txXfrm>
    </dsp:sp>
    <dsp:sp modelId="{E8A1D17B-C43A-47EF-BE40-2837C2904CD5}">
      <dsp:nvSpPr>
        <dsp:cNvPr id="0" name=""/>
        <dsp:cNvSpPr/>
      </dsp:nvSpPr>
      <dsp:spPr>
        <a:xfrm rot="10800000">
          <a:off x="1189" y="160019"/>
          <a:ext cx="2199800" cy="594360"/>
        </a:xfrm>
        <a:prstGeom prst="chevron">
          <a:avLst/>
        </a:prstGeom>
        <a:noFill/>
        <a:ln w="15875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2672" tIns="42672" rIns="128016" bIns="42672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3200" b="1" kern="1200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Nazanin" pitchFamily="2" charset="-78"/>
            </a:rPr>
            <a:t>افزودنی‌ها</a:t>
          </a:r>
          <a:endParaRPr lang="en-US" sz="3200" b="1" kern="1200" dirty="0">
            <a:solidFill>
              <a:srgbClr val="C00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cs typeface="B Nazanin" pitchFamily="2" charset="-78"/>
          </a:endParaRPr>
        </a:p>
      </dsp:txBody>
      <dsp:txXfrm rot="10800000">
        <a:off x="298369" y="160019"/>
        <a:ext cx="1605440" cy="594360"/>
      </dsp:txXfrm>
    </dsp:sp>
  </dsp:spTree>
</dsp:drawing>
</file>

<file path=ppt/diagrams/drawing4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A0DEE3F-B89C-495D-B54D-CA76B36020B3}">
      <dsp:nvSpPr>
        <dsp:cNvPr id="0" name=""/>
        <dsp:cNvSpPr/>
      </dsp:nvSpPr>
      <dsp:spPr>
        <a:xfrm rot="10800000">
          <a:off x="3389710" y="160019"/>
          <a:ext cx="1485900" cy="594360"/>
        </a:xfrm>
        <a:prstGeom prst="chevron">
          <a:avLst/>
        </a:prstGeom>
        <a:noFill/>
        <a:ln w="15875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2004" tIns="32004" rIns="96012" bIns="32004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2400" b="0" kern="1200" dirty="0" smtClean="0">
              <a:solidFill>
                <a:schemeClr val="tx1"/>
              </a:solidFill>
              <a:effectLst/>
              <a:cs typeface="B Nazanin" pitchFamily="2" charset="-78"/>
            </a:rPr>
            <a:t>مقدمه</a:t>
          </a:r>
          <a:endParaRPr lang="en-US" sz="2400" b="0" kern="1200" dirty="0">
            <a:solidFill>
              <a:schemeClr val="tx1"/>
            </a:solidFill>
            <a:effectLst/>
            <a:cs typeface="B Nazanin" pitchFamily="2" charset="-78"/>
          </a:endParaRPr>
        </a:p>
      </dsp:txBody>
      <dsp:txXfrm rot="10800000">
        <a:off x="3686890" y="160019"/>
        <a:ext cx="891540" cy="594360"/>
      </dsp:txXfrm>
    </dsp:sp>
    <dsp:sp modelId="{615AC0F5-6DC7-4068-8EE6-2145101BE39F}">
      <dsp:nvSpPr>
        <dsp:cNvPr id="0" name=""/>
        <dsp:cNvSpPr/>
      </dsp:nvSpPr>
      <dsp:spPr>
        <a:xfrm rot="10800000">
          <a:off x="2052400" y="160019"/>
          <a:ext cx="1485900" cy="594360"/>
        </a:xfrm>
        <a:prstGeom prst="chevron">
          <a:avLst/>
        </a:prstGeom>
        <a:noFill/>
        <a:ln w="15875" cap="flat" cmpd="sng" algn="ctr">
          <a:solidFill>
            <a:schemeClr val="tx1"/>
          </a:solidFill>
          <a:prstDash val="solid"/>
        </a:ln>
        <a:effectLst>
          <a:innerShdw blurRad="63500" dist="50800" dir="2700000">
            <a:prstClr val="black">
              <a:alpha val="50000"/>
            </a:prstClr>
          </a:inn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2004" tIns="32004" rIns="96012" bIns="32004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2400" b="0" kern="1200" dirty="0" smtClean="0">
              <a:solidFill>
                <a:schemeClr val="tx1"/>
              </a:solidFill>
              <a:effectLst/>
              <a:cs typeface="B Nazanin" pitchFamily="2" charset="-78"/>
            </a:rPr>
            <a:t>فرایند</a:t>
          </a:r>
          <a:endParaRPr lang="en-US" sz="2400" b="0" kern="1200" dirty="0">
            <a:solidFill>
              <a:schemeClr val="tx1"/>
            </a:solidFill>
            <a:effectLst/>
            <a:cs typeface="B Nazanin" pitchFamily="2" charset="-78"/>
          </a:endParaRPr>
        </a:p>
      </dsp:txBody>
      <dsp:txXfrm rot="10800000">
        <a:off x="2349580" y="160019"/>
        <a:ext cx="891540" cy="594360"/>
      </dsp:txXfrm>
    </dsp:sp>
    <dsp:sp modelId="{E8A1D17B-C43A-47EF-BE40-2837C2904CD5}">
      <dsp:nvSpPr>
        <dsp:cNvPr id="0" name=""/>
        <dsp:cNvSpPr/>
      </dsp:nvSpPr>
      <dsp:spPr>
        <a:xfrm rot="10800000">
          <a:off x="1189" y="160019"/>
          <a:ext cx="2199800" cy="594360"/>
        </a:xfrm>
        <a:prstGeom prst="chevron">
          <a:avLst/>
        </a:prstGeom>
        <a:noFill/>
        <a:ln w="15875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2672" tIns="42672" rIns="128016" bIns="42672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3200" b="1" kern="1200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Nazanin" pitchFamily="2" charset="-78"/>
            </a:rPr>
            <a:t>افزودنی‌ها</a:t>
          </a:r>
          <a:endParaRPr lang="en-US" sz="3200" b="1" kern="1200" dirty="0">
            <a:solidFill>
              <a:srgbClr val="C00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cs typeface="B Nazanin" pitchFamily="2" charset="-78"/>
          </a:endParaRPr>
        </a:p>
      </dsp:txBody>
      <dsp:txXfrm rot="10800000">
        <a:off x="298369" y="160019"/>
        <a:ext cx="1605440" cy="594360"/>
      </dsp:txXfrm>
    </dsp:sp>
  </dsp:spTree>
</dsp:drawing>
</file>

<file path=ppt/diagrams/drawing4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A0DEE3F-B89C-495D-B54D-CA76B36020B3}">
      <dsp:nvSpPr>
        <dsp:cNvPr id="0" name=""/>
        <dsp:cNvSpPr/>
      </dsp:nvSpPr>
      <dsp:spPr>
        <a:xfrm rot="10800000">
          <a:off x="3389710" y="160019"/>
          <a:ext cx="1485900" cy="594360"/>
        </a:xfrm>
        <a:prstGeom prst="chevron">
          <a:avLst/>
        </a:prstGeom>
        <a:noFill/>
        <a:ln w="15875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2004" tIns="32004" rIns="96012" bIns="32004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2400" b="0" kern="1200" dirty="0" smtClean="0">
              <a:solidFill>
                <a:schemeClr val="tx1"/>
              </a:solidFill>
              <a:effectLst/>
              <a:cs typeface="B Nazanin" pitchFamily="2" charset="-78"/>
            </a:rPr>
            <a:t>مقدمه</a:t>
          </a:r>
          <a:endParaRPr lang="en-US" sz="2400" b="0" kern="1200" dirty="0">
            <a:solidFill>
              <a:schemeClr val="tx1"/>
            </a:solidFill>
            <a:effectLst/>
            <a:cs typeface="B Nazanin" pitchFamily="2" charset="-78"/>
          </a:endParaRPr>
        </a:p>
      </dsp:txBody>
      <dsp:txXfrm rot="10800000">
        <a:off x="3686890" y="160019"/>
        <a:ext cx="891540" cy="594360"/>
      </dsp:txXfrm>
    </dsp:sp>
    <dsp:sp modelId="{615AC0F5-6DC7-4068-8EE6-2145101BE39F}">
      <dsp:nvSpPr>
        <dsp:cNvPr id="0" name=""/>
        <dsp:cNvSpPr/>
      </dsp:nvSpPr>
      <dsp:spPr>
        <a:xfrm rot="10800000">
          <a:off x="2052400" y="160019"/>
          <a:ext cx="1485900" cy="594360"/>
        </a:xfrm>
        <a:prstGeom prst="chevron">
          <a:avLst/>
        </a:prstGeom>
        <a:noFill/>
        <a:ln w="15875" cap="flat" cmpd="sng" algn="ctr">
          <a:solidFill>
            <a:schemeClr val="tx1"/>
          </a:solidFill>
          <a:prstDash val="solid"/>
        </a:ln>
        <a:effectLst>
          <a:innerShdw blurRad="63500" dist="50800" dir="2700000">
            <a:prstClr val="black">
              <a:alpha val="50000"/>
            </a:prstClr>
          </a:inn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2004" tIns="32004" rIns="96012" bIns="32004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2400" b="0" kern="1200" dirty="0" smtClean="0">
              <a:solidFill>
                <a:schemeClr val="tx1"/>
              </a:solidFill>
              <a:effectLst/>
              <a:cs typeface="B Nazanin" pitchFamily="2" charset="-78"/>
            </a:rPr>
            <a:t>فرایند</a:t>
          </a:r>
          <a:endParaRPr lang="en-US" sz="2400" b="0" kern="1200" dirty="0">
            <a:solidFill>
              <a:schemeClr val="tx1"/>
            </a:solidFill>
            <a:effectLst/>
            <a:cs typeface="B Nazanin" pitchFamily="2" charset="-78"/>
          </a:endParaRPr>
        </a:p>
      </dsp:txBody>
      <dsp:txXfrm rot="10800000">
        <a:off x="2349580" y="160019"/>
        <a:ext cx="891540" cy="594360"/>
      </dsp:txXfrm>
    </dsp:sp>
    <dsp:sp modelId="{E8A1D17B-C43A-47EF-BE40-2837C2904CD5}">
      <dsp:nvSpPr>
        <dsp:cNvPr id="0" name=""/>
        <dsp:cNvSpPr/>
      </dsp:nvSpPr>
      <dsp:spPr>
        <a:xfrm rot="10800000">
          <a:off x="1189" y="160019"/>
          <a:ext cx="2199800" cy="594360"/>
        </a:xfrm>
        <a:prstGeom prst="chevron">
          <a:avLst/>
        </a:prstGeom>
        <a:noFill/>
        <a:ln w="15875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2672" tIns="42672" rIns="128016" bIns="42672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3200" b="1" kern="1200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Nazanin" pitchFamily="2" charset="-78"/>
            </a:rPr>
            <a:t>افزودنی‌ها</a:t>
          </a:r>
          <a:endParaRPr lang="en-US" sz="3200" b="1" kern="1200" dirty="0">
            <a:solidFill>
              <a:srgbClr val="C00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cs typeface="B Nazanin" pitchFamily="2" charset="-78"/>
          </a:endParaRPr>
        </a:p>
      </dsp:txBody>
      <dsp:txXfrm rot="10800000">
        <a:off x="298369" y="160019"/>
        <a:ext cx="1605440" cy="594360"/>
      </dsp:txXfrm>
    </dsp:sp>
  </dsp:spTree>
</dsp:drawing>
</file>

<file path=ppt/diagrams/drawing4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A0DEE3F-B89C-495D-B54D-CA76B36020B3}">
      <dsp:nvSpPr>
        <dsp:cNvPr id="0" name=""/>
        <dsp:cNvSpPr/>
      </dsp:nvSpPr>
      <dsp:spPr>
        <a:xfrm rot="10800000">
          <a:off x="3389710" y="160019"/>
          <a:ext cx="1485900" cy="594360"/>
        </a:xfrm>
        <a:prstGeom prst="chevron">
          <a:avLst/>
        </a:prstGeom>
        <a:noFill/>
        <a:ln w="15875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2004" tIns="32004" rIns="96012" bIns="32004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2400" b="0" kern="1200" dirty="0" smtClean="0">
              <a:solidFill>
                <a:schemeClr val="tx1"/>
              </a:solidFill>
              <a:effectLst/>
              <a:cs typeface="B Nazanin" pitchFamily="2" charset="-78"/>
            </a:rPr>
            <a:t>مقدمه</a:t>
          </a:r>
          <a:endParaRPr lang="en-US" sz="2400" b="0" kern="1200" dirty="0">
            <a:solidFill>
              <a:schemeClr val="tx1"/>
            </a:solidFill>
            <a:effectLst/>
            <a:cs typeface="B Nazanin" pitchFamily="2" charset="-78"/>
          </a:endParaRPr>
        </a:p>
      </dsp:txBody>
      <dsp:txXfrm rot="10800000">
        <a:off x="3686890" y="160019"/>
        <a:ext cx="891540" cy="594360"/>
      </dsp:txXfrm>
    </dsp:sp>
    <dsp:sp modelId="{615AC0F5-6DC7-4068-8EE6-2145101BE39F}">
      <dsp:nvSpPr>
        <dsp:cNvPr id="0" name=""/>
        <dsp:cNvSpPr/>
      </dsp:nvSpPr>
      <dsp:spPr>
        <a:xfrm rot="10800000">
          <a:off x="2052400" y="160019"/>
          <a:ext cx="1485900" cy="594360"/>
        </a:xfrm>
        <a:prstGeom prst="chevron">
          <a:avLst/>
        </a:prstGeom>
        <a:noFill/>
        <a:ln w="15875" cap="flat" cmpd="sng" algn="ctr">
          <a:solidFill>
            <a:schemeClr val="tx1"/>
          </a:solidFill>
          <a:prstDash val="solid"/>
        </a:ln>
        <a:effectLst>
          <a:innerShdw blurRad="63500" dist="50800" dir="2700000">
            <a:prstClr val="black">
              <a:alpha val="50000"/>
            </a:prstClr>
          </a:inn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2004" tIns="32004" rIns="96012" bIns="32004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2400" b="0" kern="1200" dirty="0" smtClean="0">
              <a:solidFill>
                <a:schemeClr val="tx1"/>
              </a:solidFill>
              <a:effectLst/>
              <a:cs typeface="B Nazanin" pitchFamily="2" charset="-78"/>
            </a:rPr>
            <a:t>فرایند</a:t>
          </a:r>
          <a:endParaRPr lang="en-US" sz="2400" b="0" kern="1200" dirty="0">
            <a:solidFill>
              <a:schemeClr val="tx1"/>
            </a:solidFill>
            <a:effectLst/>
            <a:cs typeface="B Nazanin" pitchFamily="2" charset="-78"/>
          </a:endParaRPr>
        </a:p>
      </dsp:txBody>
      <dsp:txXfrm rot="10800000">
        <a:off x="2349580" y="160019"/>
        <a:ext cx="891540" cy="594360"/>
      </dsp:txXfrm>
    </dsp:sp>
    <dsp:sp modelId="{E8A1D17B-C43A-47EF-BE40-2837C2904CD5}">
      <dsp:nvSpPr>
        <dsp:cNvPr id="0" name=""/>
        <dsp:cNvSpPr/>
      </dsp:nvSpPr>
      <dsp:spPr>
        <a:xfrm rot="10800000">
          <a:off x="1189" y="160019"/>
          <a:ext cx="2199800" cy="594360"/>
        </a:xfrm>
        <a:prstGeom prst="chevron">
          <a:avLst/>
        </a:prstGeom>
        <a:noFill/>
        <a:ln w="15875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2672" tIns="42672" rIns="128016" bIns="42672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3200" b="1" kern="1200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Nazanin" pitchFamily="2" charset="-78"/>
            </a:rPr>
            <a:t>افزودنی‌ها</a:t>
          </a:r>
          <a:endParaRPr lang="en-US" sz="3200" b="1" kern="1200" dirty="0">
            <a:solidFill>
              <a:srgbClr val="C00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cs typeface="B Nazanin" pitchFamily="2" charset="-78"/>
          </a:endParaRPr>
        </a:p>
      </dsp:txBody>
      <dsp:txXfrm rot="10800000">
        <a:off x="298369" y="160019"/>
        <a:ext cx="1605440" cy="594360"/>
      </dsp:txXfrm>
    </dsp:sp>
  </dsp:spTree>
</dsp:drawing>
</file>

<file path=ppt/diagrams/drawing4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A0DEE3F-B89C-495D-B54D-CA76B36020B3}">
      <dsp:nvSpPr>
        <dsp:cNvPr id="0" name=""/>
        <dsp:cNvSpPr/>
      </dsp:nvSpPr>
      <dsp:spPr>
        <a:xfrm rot="10800000">
          <a:off x="3389710" y="160019"/>
          <a:ext cx="1485900" cy="594360"/>
        </a:xfrm>
        <a:prstGeom prst="chevron">
          <a:avLst/>
        </a:prstGeom>
        <a:noFill/>
        <a:ln w="15875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2004" tIns="32004" rIns="96012" bIns="32004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2400" b="0" kern="1200" dirty="0" smtClean="0">
              <a:solidFill>
                <a:schemeClr val="tx1"/>
              </a:solidFill>
              <a:effectLst/>
              <a:cs typeface="B Nazanin" pitchFamily="2" charset="-78"/>
            </a:rPr>
            <a:t>مقدمه</a:t>
          </a:r>
          <a:endParaRPr lang="en-US" sz="2400" b="0" kern="1200" dirty="0">
            <a:solidFill>
              <a:schemeClr val="tx1"/>
            </a:solidFill>
            <a:effectLst/>
            <a:cs typeface="B Nazanin" pitchFamily="2" charset="-78"/>
          </a:endParaRPr>
        </a:p>
      </dsp:txBody>
      <dsp:txXfrm rot="10800000">
        <a:off x="3686890" y="160019"/>
        <a:ext cx="891540" cy="594360"/>
      </dsp:txXfrm>
    </dsp:sp>
    <dsp:sp modelId="{615AC0F5-6DC7-4068-8EE6-2145101BE39F}">
      <dsp:nvSpPr>
        <dsp:cNvPr id="0" name=""/>
        <dsp:cNvSpPr/>
      </dsp:nvSpPr>
      <dsp:spPr>
        <a:xfrm rot="10800000">
          <a:off x="2052400" y="160019"/>
          <a:ext cx="1485900" cy="594360"/>
        </a:xfrm>
        <a:prstGeom prst="chevron">
          <a:avLst/>
        </a:prstGeom>
        <a:noFill/>
        <a:ln w="15875" cap="flat" cmpd="sng" algn="ctr">
          <a:solidFill>
            <a:schemeClr val="tx1"/>
          </a:solidFill>
          <a:prstDash val="solid"/>
        </a:ln>
        <a:effectLst>
          <a:innerShdw blurRad="63500" dist="50800" dir="2700000">
            <a:prstClr val="black">
              <a:alpha val="50000"/>
            </a:prstClr>
          </a:inn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2004" tIns="32004" rIns="96012" bIns="32004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2400" b="0" kern="1200" dirty="0" smtClean="0">
              <a:solidFill>
                <a:schemeClr val="tx1"/>
              </a:solidFill>
              <a:effectLst/>
              <a:cs typeface="B Nazanin" pitchFamily="2" charset="-78"/>
            </a:rPr>
            <a:t>فرایند</a:t>
          </a:r>
          <a:endParaRPr lang="en-US" sz="2400" b="0" kern="1200" dirty="0">
            <a:solidFill>
              <a:schemeClr val="tx1"/>
            </a:solidFill>
            <a:effectLst/>
            <a:cs typeface="B Nazanin" pitchFamily="2" charset="-78"/>
          </a:endParaRPr>
        </a:p>
      </dsp:txBody>
      <dsp:txXfrm rot="10800000">
        <a:off x="2349580" y="160019"/>
        <a:ext cx="891540" cy="594360"/>
      </dsp:txXfrm>
    </dsp:sp>
    <dsp:sp modelId="{E8A1D17B-C43A-47EF-BE40-2837C2904CD5}">
      <dsp:nvSpPr>
        <dsp:cNvPr id="0" name=""/>
        <dsp:cNvSpPr/>
      </dsp:nvSpPr>
      <dsp:spPr>
        <a:xfrm rot="10800000">
          <a:off x="1189" y="160019"/>
          <a:ext cx="2199800" cy="594360"/>
        </a:xfrm>
        <a:prstGeom prst="chevron">
          <a:avLst/>
        </a:prstGeom>
        <a:noFill/>
        <a:ln w="15875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2672" tIns="42672" rIns="128016" bIns="42672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3200" b="1" kern="1200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Nazanin" pitchFamily="2" charset="-78"/>
            </a:rPr>
            <a:t>افزودنی‌ها</a:t>
          </a:r>
          <a:endParaRPr lang="en-US" sz="3200" b="1" kern="1200" dirty="0">
            <a:solidFill>
              <a:srgbClr val="C00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cs typeface="B Nazanin" pitchFamily="2" charset="-78"/>
          </a:endParaRPr>
        </a:p>
      </dsp:txBody>
      <dsp:txXfrm rot="10800000">
        <a:off x="298369" y="160019"/>
        <a:ext cx="1605440" cy="594360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C297233-C17F-400B-BD9F-64B2F8E2E7E1}">
      <dsp:nvSpPr>
        <dsp:cNvPr id="0" name=""/>
        <dsp:cNvSpPr/>
      </dsp:nvSpPr>
      <dsp:spPr>
        <a:xfrm>
          <a:off x="3713876" y="747502"/>
          <a:ext cx="3536904" cy="41610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A86699A-DCB8-4B8C-A941-6556A99DB009}">
      <dsp:nvSpPr>
        <dsp:cNvPr id="0" name=""/>
        <dsp:cNvSpPr/>
      </dsp:nvSpPr>
      <dsp:spPr>
        <a:xfrm>
          <a:off x="6990947" y="903774"/>
          <a:ext cx="259833" cy="259833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88388C8-9F23-4E2A-ABB9-8A7B371BD215}">
      <dsp:nvSpPr>
        <dsp:cNvPr id="0" name=""/>
        <dsp:cNvSpPr/>
      </dsp:nvSpPr>
      <dsp:spPr>
        <a:xfrm>
          <a:off x="3713876" y="0"/>
          <a:ext cx="3536904" cy="74750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6675" tIns="44450" rIns="66675" bIns="44450" numCol="1" spcCol="1270" anchor="ctr" anchorCtr="0">
          <a:noAutofit/>
        </a:bodyPr>
        <a:lstStyle/>
        <a:p>
          <a:pPr lvl="0" algn="ctr" defTabSz="15557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3500" b="1" kern="1200" dirty="0" smtClean="0">
              <a:cs typeface="B Nazanin" panose="00000400000000000000" pitchFamily="2" charset="-78"/>
            </a:rPr>
            <a:t>پایداری حرارتی کم</a:t>
          </a:r>
          <a:endParaRPr lang="en-US" sz="3500" kern="1200" dirty="0">
            <a:cs typeface="B Nazanin" panose="00000400000000000000" pitchFamily="2" charset="-78"/>
          </a:endParaRPr>
        </a:p>
      </dsp:txBody>
      <dsp:txXfrm>
        <a:off x="3713876" y="0"/>
        <a:ext cx="3536904" cy="747502"/>
      </dsp:txXfrm>
    </dsp:sp>
    <dsp:sp modelId="{909CB290-14AD-4FB3-8E77-C9E622B5716D}">
      <dsp:nvSpPr>
        <dsp:cNvPr id="0" name=""/>
        <dsp:cNvSpPr/>
      </dsp:nvSpPr>
      <dsp:spPr>
        <a:xfrm>
          <a:off x="6990953" y="1509439"/>
          <a:ext cx="259827" cy="259827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D32D751-D515-4AAA-BFB8-D64411F29C18}">
      <dsp:nvSpPr>
        <dsp:cNvPr id="0" name=""/>
        <dsp:cNvSpPr/>
      </dsp:nvSpPr>
      <dsp:spPr>
        <a:xfrm>
          <a:off x="3713876" y="1336524"/>
          <a:ext cx="3289321" cy="60565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6464" tIns="156464" rIns="156464" bIns="156464" numCol="1" spcCol="1270" anchor="ctr" anchorCtr="0">
          <a:noAutofit/>
        </a:bodyPr>
        <a:lstStyle/>
        <a:p>
          <a:pPr lvl="0" algn="r" defTabSz="9779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2200" b="1" kern="1200" dirty="0" smtClean="0">
              <a:cs typeface="B Nazanin" panose="00000400000000000000" pitchFamily="2" charset="-78"/>
            </a:rPr>
            <a:t>حساسیت در برابر حرارت و تنش به علت نقص ساختاری</a:t>
          </a:r>
          <a:endParaRPr lang="en-US" sz="2200" kern="1200" dirty="0">
            <a:cs typeface="B Nazanin" panose="00000400000000000000" pitchFamily="2" charset="-78"/>
          </a:endParaRPr>
        </a:p>
      </dsp:txBody>
      <dsp:txXfrm>
        <a:off x="3713876" y="1336524"/>
        <a:ext cx="3289321" cy="605658"/>
      </dsp:txXfrm>
    </dsp:sp>
    <dsp:sp modelId="{687FC8B1-40C2-4760-8B12-B8801B23C467}">
      <dsp:nvSpPr>
        <dsp:cNvPr id="0" name=""/>
        <dsp:cNvSpPr/>
      </dsp:nvSpPr>
      <dsp:spPr>
        <a:xfrm>
          <a:off x="6990953" y="2115097"/>
          <a:ext cx="259827" cy="259827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10A3C94-7380-4816-AAD6-06602DECC599}">
      <dsp:nvSpPr>
        <dsp:cNvPr id="0" name=""/>
        <dsp:cNvSpPr/>
      </dsp:nvSpPr>
      <dsp:spPr>
        <a:xfrm>
          <a:off x="3713876" y="1942182"/>
          <a:ext cx="3289321" cy="60565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6464" tIns="156464" rIns="156464" bIns="156464" numCol="1" spcCol="1270" anchor="ctr" anchorCtr="0">
          <a:noAutofit/>
        </a:bodyPr>
        <a:lstStyle/>
        <a:p>
          <a:pPr lvl="0" algn="r" defTabSz="9779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2200" b="1" kern="1200" dirty="0" smtClean="0">
              <a:cs typeface="B Nazanin" panose="00000400000000000000" pitchFamily="2" charset="-78"/>
            </a:rPr>
            <a:t>مستعد دهیدروکلریناسیون</a:t>
          </a:r>
          <a:endParaRPr lang="en-US" sz="2200" kern="1200" dirty="0">
            <a:cs typeface="B Nazanin" panose="00000400000000000000" pitchFamily="2" charset="-78"/>
          </a:endParaRPr>
        </a:p>
      </dsp:txBody>
      <dsp:txXfrm>
        <a:off x="3713876" y="1942182"/>
        <a:ext cx="3289321" cy="605658"/>
      </dsp:txXfrm>
    </dsp:sp>
    <dsp:sp modelId="{9DBC38F2-5708-4DB7-AE91-322235B44F5D}">
      <dsp:nvSpPr>
        <dsp:cNvPr id="0" name=""/>
        <dsp:cNvSpPr/>
      </dsp:nvSpPr>
      <dsp:spPr>
        <a:xfrm>
          <a:off x="6990953" y="2720756"/>
          <a:ext cx="259827" cy="259827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AEDA48E-557F-4EAD-A508-C5A364D65980}">
      <dsp:nvSpPr>
        <dsp:cNvPr id="0" name=""/>
        <dsp:cNvSpPr/>
      </dsp:nvSpPr>
      <dsp:spPr>
        <a:xfrm>
          <a:off x="3713876" y="2547840"/>
          <a:ext cx="3289321" cy="60565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6464" tIns="156464" rIns="156464" bIns="156464" numCol="1" spcCol="1270" anchor="ctr" anchorCtr="0">
          <a:noAutofit/>
        </a:bodyPr>
        <a:lstStyle/>
        <a:p>
          <a:pPr lvl="0" algn="r" defTabSz="9779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2200" b="1" kern="1200" dirty="0" smtClean="0">
              <a:cs typeface="B Nazanin" panose="00000400000000000000" pitchFamily="2" charset="-78"/>
            </a:rPr>
            <a:t>تغییر رنگ محصول </a:t>
          </a:r>
          <a:endParaRPr lang="en-US" sz="2200" kern="1200" dirty="0">
            <a:cs typeface="B Nazanin" panose="00000400000000000000" pitchFamily="2" charset="-78"/>
          </a:endParaRPr>
        </a:p>
      </dsp:txBody>
      <dsp:txXfrm>
        <a:off x="3713876" y="2547840"/>
        <a:ext cx="3289321" cy="605658"/>
      </dsp:txXfrm>
    </dsp:sp>
    <dsp:sp modelId="{0875470A-DE76-426B-99FF-2E5E5781A886}">
      <dsp:nvSpPr>
        <dsp:cNvPr id="0" name=""/>
        <dsp:cNvSpPr/>
      </dsp:nvSpPr>
      <dsp:spPr>
        <a:xfrm>
          <a:off x="125" y="747502"/>
          <a:ext cx="3536904" cy="41610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B5597F6-3F85-4598-871E-EF3CF4C5C017}">
      <dsp:nvSpPr>
        <dsp:cNvPr id="0" name=""/>
        <dsp:cNvSpPr/>
      </dsp:nvSpPr>
      <dsp:spPr>
        <a:xfrm>
          <a:off x="3277197" y="903774"/>
          <a:ext cx="259833" cy="259833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649D9E2-CE00-47B9-8E9B-FFC92A79253C}">
      <dsp:nvSpPr>
        <dsp:cNvPr id="0" name=""/>
        <dsp:cNvSpPr/>
      </dsp:nvSpPr>
      <dsp:spPr>
        <a:xfrm>
          <a:off x="125" y="0"/>
          <a:ext cx="3536904" cy="74750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6675" tIns="44450" rIns="66675" bIns="44450" numCol="1" spcCol="1270" anchor="ctr" anchorCtr="0">
          <a:noAutofit/>
        </a:bodyPr>
        <a:lstStyle/>
        <a:p>
          <a:pPr lvl="0" algn="ctr" defTabSz="15557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3500" b="1" kern="1200" dirty="0" smtClean="0">
              <a:cs typeface="B Nazanin" panose="00000400000000000000" pitchFamily="2" charset="-78"/>
            </a:rPr>
            <a:t>گرانروی مذاب بالا</a:t>
          </a:r>
          <a:endParaRPr lang="en-US" sz="3500" kern="1200" dirty="0">
            <a:cs typeface="B Nazanin" panose="00000400000000000000" pitchFamily="2" charset="-78"/>
          </a:endParaRPr>
        </a:p>
      </dsp:txBody>
      <dsp:txXfrm>
        <a:off x="125" y="0"/>
        <a:ext cx="3536904" cy="747502"/>
      </dsp:txXfrm>
    </dsp:sp>
    <dsp:sp modelId="{D8EFC280-0382-403D-97E5-C308E3D820C7}">
      <dsp:nvSpPr>
        <dsp:cNvPr id="0" name=""/>
        <dsp:cNvSpPr/>
      </dsp:nvSpPr>
      <dsp:spPr>
        <a:xfrm>
          <a:off x="3277203" y="1509439"/>
          <a:ext cx="259827" cy="259827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007B2DB-E71B-4A70-9009-966086666E40}">
      <dsp:nvSpPr>
        <dsp:cNvPr id="0" name=""/>
        <dsp:cNvSpPr/>
      </dsp:nvSpPr>
      <dsp:spPr>
        <a:xfrm>
          <a:off x="125" y="1336524"/>
          <a:ext cx="3289321" cy="60565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6464" tIns="156464" rIns="156464" bIns="156464" numCol="1" spcCol="1270" anchor="ctr" anchorCtr="0">
          <a:noAutofit/>
        </a:bodyPr>
        <a:lstStyle/>
        <a:p>
          <a:pPr lvl="0" algn="r" defTabSz="9779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2200" b="1" kern="1200" dirty="0" smtClean="0">
              <a:solidFill>
                <a:schemeClr val="tx1">
                  <a:lumMod val="95000"/>
                </a:schemeClr>
              </a:solidFill>
              <a:latin typeface="inherit"/>
              <a:cs typeface="B Nazanin" panose="00000400000000000000" pitchFamily="2" charset="-78"/>
            </a:rPr>
            <a:t>دامنه پردازش باریک</a:t>
          </a:r>
          <a:r>
            <a:rPr lang="en-US" sz="2200" b="1" kern="1200" dirty="0" smtClean="0">
              <a:solidFill>
                <a:schemeClr val="tx1">
                  <a:lumMod val="95000"/>
                </a:schemeClr>
              </a:solidFill>
              <a:latin typeface="inherit"/>
              <a:cs typeface="B Nazanin" panose="00000400000000000000" pitchFamily="2" charset="-78"/>
            </a:rPr>
            <a:t> </a:t>
          </a:r>
          <a:r>
            <a:rPr lang="fa-IR" sz="2200" b="1" kern="1200" dirty="0" smtClean="0">
              <a:solidFill>
                <a:schemeClr val="tx1">
                  <a:lumMod val="95000"/>
                </a:schemeClr>
              </a:solidFill>
              <a:latin typeface="inherit"/>
              <a:cs typeface="B Nazanin" panose="00000400000000000000" pitchFamily="2" charset="-78"/>
            </a:rPr>
            <a:t>(فراورش راحت، خواص ضعیف)</a:t>
          </a:r>
          <a:endParaRPr lang="en-US" sz="2200" b="1" kern="1200" dirty="0">
            <a:cs typeface="B Nazanin" panose="00000400000000000000" pitchFamily="2" charset="-78"/>
          </a:endParaRPr>
        </a:p>
      </dsp:txBody>
      <dsp:txXfrm>
        <a:off x="125" y="1336524"/>
        <a:ext cx="3289321" cy="605658"/>
      </dsp:txXfrm>
    </dsp:sp>
    <dsp:sp modelId="{4947DC92-A411-4417-A9A1-3CB6E5327B72}">
      <dsp:nvSpPr>
        <dsp:cNvPr id="0" name=""/>
        <dsp:cNvSpPr/>
      </dsp:nvSpPr>
      <dsp:spPr>
        <a:xfrm>
          <a:off x="3277203" y="2115097"/>
          <a:ext cx="259827" cy="259827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F0E0492-C5B3-4586-AA76-3A86D0809DD9}">
      <dsp:nvSpPr>
        <dsp:cNvPr id="0" name=""/>
        <dsp:cNvSpPr/>
      </dsp:nvSpPr>
      <dsp:spPr>
        <a:xfrm>
          <a:off x="125" y="1942182"/>
          <a:ext cx="3289321" cy="60565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6464" tIns="156464" rIns="156464" bIns="156464" numCol="1" spcCol="1270" anchor="ctr" anchorCtr="0">
          <a:noAutofit/>
        </a:bodyPr>
        <a:lstStyle/>
        <a:p>
          <a:pPr lvl="0" algn="r" defTabSz="9779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2200" b="1" kern="1200" dirty="0" smtClean="0">
              <a:solidFill>
                <a:schemeClr val="tx1">
                  <a:lumMod val="95000"/>
                </a:schemeClr>
              </a:solidFill>
              <a:latin typeface="inherit"/>
              <a:cs typeface="B Nazanin" panose="00000400000000000000" pitchFamily="2" charset="-78"/>
            </a:rPr>
            <a:t>شاخص گرانروی مذاب</a:t>
          </a:r>
          <a:endParaRPr lang="en-US" sz="2200" b="1" kern="1200" dirty="0">
            <a:cs typeface="B Nazanin" panose="00000400000000000000" pitchFamily="2" charset="-78"/>
          </a:endParaRPr>
        </a:p>
      </dsp:txBody>
      <dsp:txXfrm>
        <a:off x="125" y="1942182"/>
        <a:ext cx="3289321" cy="605658"/>
      </dsp:txXfrm>
    </dsp:sp>
  </dsp:spTree>
</dsp:drawing>
</file>

<file path=ppt/diagrams/drawing5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A0DEE3F-B89C-495D-B54D-CA76B36020B3}">
      <dsp:nvSpPr>
        <dsp:cNvPr id="0" name=""/>
        <dsp:cNvSpPr/>
      </dsp:nvSpPr>
      <dsp:spPr>
        <a:xfrm rot="10800000">
          <a:off x="3389710" y="160019"/>
          <a:ext cx="1485900" cy="594360"/>
        </a:xfrm>
        <a:prstGeom prst="chevron">
          <a:avLst/>
        </a:prstGeom>
        <a:noFill/>
        <a:ln w="15875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2004" tIns="32004" rIns="96012" bIns="32004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2400" b="0" kern="1200" dirty="0" smtClean="0">
              <a:solidFill>
                <a:schemeClr val="tx1"/>
              </a:solidFill>
              <a:effectLst/>
              <a:cs typeface="B Nazanin" pitchFamily="2" charset="-78"/>
            </a:rPr>
            <a:t>مقدمه</a:t>
          </a:r>
          <a:endParaRPr lang="en-US" sz="2400" b="0" kern="1200" dirty="0">
            <a:solidFill>
              <a:schemeClr val="tx1"/>
            </a:solidFill>
            <a:effectLst/>
            <a:cs typeface="B Nazanin" pitchFamily="2" charset="-78"/>
          </a:endParaRPr>
        </a:p>
      </dsp:txBody>
      <dsp:txXfrm rot="10800000">
        <a:off x="3686890" y="160019"/>
        <a:ext cx="891540" cy="594360"/>
      </dsp:txXfrm>
    </dsp:sp>
    <dsp:sp modelId="{615AC0F5-6DC7-4068-8EE6-2145101BE39F}">
      <dsp:nvSpPr>
        <dsp:cNvPr id="0" name=""/>
        <dsp:cNvSpPr/>
      </dsp:nvSpPr>
      <dsp:spPr>
        <a:xfrm rot="10800000">
          <a:off x="2052400" y="160019"/>
          <a:ext cx="1485900" cy="594360"/>
        </a:xfrm>
        <a:prstGeom prst="chevron">
          <a:avLst/>
        </a:prstGeom>
        <a:noFill/>
        <a:ln w="15875" cap="flat" cmpd="sng" algn="ctr">
          <a:solidFill>
            <a:schemeClr val="tx1"/>
          </a:solidFill>
          <a:prstDash val="solid"/>
        </a:ln>
        <a:effectLst>
          <a:innerShdw blurRad="63500" dist="50800" dir="2700000">
            <a:prstClr val="black">
              <a:alpha val="50000"/>
            </a:prstClr>
          </a:inn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2004" tIns="32004" rIns="96012" bIns="32004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2400" b="0" kern="1200" dirty="0" smtClean="0">
              <a:solidFill>
                <a:schemeClr val="tx1"/>
              </a:solidFill>
              <a:effectLst/>
              <a:cs typeface="B Nazanin" pitchFamily="2" charset="-78"/>
            </a:rPr>
            <a:t>فرایند</a:t>
          </a:r>
          <a:endParaRPr lang="en-US" sz="2400" b="0" kern="1200" dirty="0">
            <a:solidFill>
              <a:schemeClr val="tx1"/>
            </a:solidFill>
            <a:effectLst/>
            <a:cs typeface="B Nazanin" pitchFamily="2" charset="-78"/>
          </a:endParaRPr>
        </a:p>
      </dsp:txBody>
      <dsp:txXfrm rot="10800000">
        <a:off x="2349580" y="160019"/>
        <a:ext cx="891540" cy="594360"/>
      </dsp:txXfrm>
    </dsp:sp>
    <dsp:sp modelId="{E8A1D17B-C43A-47EF-BE40-2837C2904CD5}">
      <dsp:nvSpPr>
        <dsp:cNvPr id="0" name=""/>
        <dsp:cNvSpPr/>
      </dsp:nvSpPr>
      <dsp:spPr>
        <a:xfrm rot="10800000">
          <a:off x="1189" y="160019"/>
          <a:ext cx="2199800" cy="594360"/>
        </a:xfrm>
        <a:prstGeom prst="chevron">
          <a:avLst/>
        </a:prstGeom>
        <a:noFill/>
        <a:ln w="15875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2672" tIns="42672" rIns="128016" bIns="42672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3200" b="1" kern="1200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Nazanin" pitchFamily="2" charset="-78"/>
            </a:rPr>
            <a:t>افزودنی‌ها</a:t>
          </a:r>
          <a:endParaRPr lang="en-US" sz="3200" b="1" kern="1200" dirty="0">
            <a:solidFill>
              <a:srgbClr val="C00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cs typeface="B Nazanin" pitchFamily="2" charset="-78"/>
          </a:endParaRPr>
        </a:p>
      </dsp:txBody>
      <dsp:txXfrm rot="10800000">
        <a:off x="298369" y="160019"/>
        <a:ext cx="1605440" cy="594360"/>
      </dsp:txXfrm>
    </dsp:sp>
  </dsp:spTree>
</dsp:drawing>
</file>

<file path=ppt/diagrams/drawing5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A0DEE3F-B89C-495D-B54D-CA76B36020B3}">
      <dsp:nvSpPr>
        <dsp:cNvPr id="0" name=""/>
        <dsp:cNvSpPr/>
      </dsp:nvSpPr>
      <dsp:spPr>
        <a:xfrm rot="10800000">
          <a:off x="3389710" y="160019"/>
          <a:ext cx="1485900" cy="594360"/>
        </a:xfrm>
        <a:prstGeom prst="chevron">
          <a:avLst/>
        </a:prstGeom>
        <a:noFill/>
        <a:ln w="15875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2004" tIns="32004" rIns="96012" bIns="32004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2400" b="0" kern="1200" dirty="0" smtClean="0">
              <a:solidFill>
                <a:schemeClr val="tx1"/>
              </a:solidFill>
              <a:effectLst/>
              <a:cs typeface="B Nazanin" pitchFamily="2" charset="-78"/>
            </a:rPr>
            <a:t>مقدمه</a:t>
          </a:r>
          <a:endParaRPr lang="en-US" sz="2400" b="0" kern="1200" dirty="0">
            <a:solidFill>
              <a:schemeClr val="tx1"/>
            </a:solidFill>
            <a:effectLst/>
            <a:cs typeface="B Nazanin" pitchFamily="2" charset="-78"/>
          </a:endParaRPr>
        </a:p>
      </dsp:txBody>
      <dsp:txXfrm rot="10800000">
        <a:off x="3686890" y="160019"/>
        <a:ext cx="891540" cy="594360"/>
      </dsp:txXfrm>
    </dsp:sp>
    <dsp:sp modelId="{615AC0F5-6DC7-4068-8EE6-2145101BE39F}">
      <dsp:nvSpPr>
        <dsp:cNvPr id="0" name=""/>
        <dsp:cNvSpPr/>
      </dsp:nvSpPr>
      <dsp:spPr>
        <a:xfrm rot="10800000">
          <a:off x="2052400" y="160019"/>
          <a:ext cx="1485900" cy="594360"/>
        </a:xfrm>
        <a:prstGeom prst="chevron">
          <a:avLst/>
        </a:prstGeom>
        <a:noFill/>
        <a:ln w="15875" cap="flat" cmpd="sng" algn="ctr">
          <a:solidFill>
            <a:schemeClr val="tx1"/>
          </a:solidFill>
          <a:prstDash val="solid"/>
        </a:ln>
        <a:effectLst>
          <a:innerShdw blurRad="63500" dist="50800" dir="2700000">
            <a:prstClr val="black">
              <a:alpha val="50000"/>
            </a:prstClr>
          </a:inn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2004" tIns="32004" rIns="96012" bIns="32004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2400" b="0" kern="1200" dirty="0" smtClean="0">
              <a:solidFill>
                <a:schemeClr val="tx1"/>
              </a:solidFill>
              <a:effectLst/>
              <a:cs typeface="B Nazanin" pitchFamily="2" charset="-78"/>
            </a:rPr>
            <a:t>فرایند</a:t>
          </a:r>
          <a:endParaRPr lang="en-US" sz="2400" b="0" kern="1200" dirty="0">
            <a:solidFill>
              <a:schemeClr val="tx1"/>
            </a:solidFill>
            <a:effectLst/>
            <a:cs typeface="B Nazanin" pitchFamily="2" charset="-78"/>
          </a:endParaRPr>
        </a:p>
      </dsp:txBody>
      <dsp:txXfrm rot="10800000">
        <a:off x="2349580" y="160019"/>
        <a:ext cx="891540" cy="594360"/>
      </dsp:txXfrm>
    </dsp:sp>
    <dsp:sp modelId="{E8A1D17B-C43A-47EF-BE40-2837C2904CD5}">
      <dsp:nvSpPr>
        <dsp:cNvPr id="0" name=""/>
        <dsp:cNvSpPr/>
      </dsp:nvSpPr>
      <dsp:spPr>
        <a:xfrm rot="10800000">
          <a:off x="1189" y="160019"/>
          <a:ext cx="2199800" cy="594360"/>
        </a:xfrm>
        <a:prstGeom prst="chevron">
          <a:avLst/>
        </a:prstGeom>
        <a:noFill/>
        <a:ln w="15875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2672" tIns="42672" rIns="128016" bIns="42672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3200" b="1" kern="1200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Nazanin" pitchFamily="2" charset="-78"/>
            </a:rPr>
            <a:t>افزودنی‌ها</a:t>
          </a:r>
          <a:endParaRPr lang="en-US" sz="3200" b="1" kern="1200" dirty="0">
            <a:solidFill>
              <a:srgbClr val="C00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cs typeface="B Nazanin" pitchFamily="2" charset="-78"/>
          </a:endParaRPr>
        </a:p>
      </dsp:txBody>
      <dsp:txXfrm rot="10800000">
        <a:off x="298369" y="160019"/>
        <a:ext cx="1605440" cy="594360"/>
      </dsp:txXfrm>
    </dsp:sp>
  </dsp:spTree>
</dsp:drawing>
</file>

<file path=ppt/diagrams/drawing5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A0DEE3F-B89C-495D-B54D-CA76B36020B3}">
      <dsp:nvSpPr>
        <dsp:cNvPr id="0" name=""/>
        <dsp:cNvSpPr/>
      </dsp:nvSpPr>
      <dsp:spPr>
        <a:xfrm rot="10800000">
          <a:off x="3389710" y="160019"/>
          <a:ext cx="1485900" cy="594360"/>
        </a:xfrm>
        <a:prstGeom prst="chevron">
          <a:avLst/>
        </a:prstGeom>
        <a:noFill/>
        <a:ln w="15875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2004" tIns="32004" rIns="96012" bIns="32004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2400" b="0" kern="1200" dirty="0" smtClean="0">
              <a:solidFill>
                <a:schemeClr val="tx1"/>
              </a:solidFill>
              <a:effectLst/>
              <a:cs typeface="B Nazanin" pitchFamily="2" charset="-78"/>
            </a:rPr>
            <a:t>مقدمه</a:t>
          </a:r>
          <a:endParaRPr lang="en-US" sz="2400" b="0" kern="1200" dirty="0">
            <a:solidFill>
              <a:schemeClr val="tx1"/>
            </a:solidFill>
            <a:effectLst/>
            <a:cs typeface="B Nazanin" pitchFamily="2" charset="-78"/>
          </a:endParaRPr>
        </a:p>
      </dsp:txBody>
      <dsp:txXfrm rot="10800000">
        <a:off x="3686890" y="160019"/>
        <a:ext cx="891540" cy="594360"/>
      </dsp:txXfrm>
    </dsp:sp>
    <dsp:sp modelId="{615AC0F5-6DC7-4068-8EE6-2145101BE39F}">
      <dsp:nvSpPr>
        <dsp:cNvPr id="0" name=""/>
        <dsp:cNvSpPr/>
      </dsp:nvSpPr>
      <dsp:spPr>
        <a:xfrm rot="10800000">
          <a:off x="2052400" y="160019"/>
          <a:ext cx="1485900" cy="594360"/>
        </a:xfrm>
        <a:prstGeom prst="chevron">
          <a:avLst/>
        </a:prstGeom>
        <a:noFill/>
        <a:ln w="15875" cap="flat" cmpd="sng" algn="ctr">
          <a:solidFill>
            <a:schemeClr val="tx1"/>
          </a:solidFill>
          <a:prstDash val="solid"/>
        </a:ln>
        <a:effectLst>
          <a:innerShdw blurRad="63500" dist="50800" dir="2700000">
            <a:prstClr val="black">
              <a:alpha val="50000"/>
            </a:prstClr>
          </a:inn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2004" tIns="32004" rIns="96012" bIns="32004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2400" b="0" kern="1200" dirty="0" smtClean="0">
              <a:solidFill>
                <a:schemeClr val="tx1"/>
              </a:solidFill>
              <a:effectLst/>
              <a:cs typeface="B Nazanin" pitchFamily="2" charset="-78"/>
            </a:rPr>
            <a:t>فرایند</a:t>
          </a:r>
          <a:endParaRPr lang="en-US" sz="2400" b="0" kern="1200" dirty="0">
            <a:solidFill>
              <a:schemeClr val="tx1"/>
            </a:solidFill>
            <a:effectLst/>
            <a:cs typeface="B Nazanin" pitchFamily="2" charset="-78"/>
          </a:endParaRPr>
        </a:p>
      </dsp:txBody>
      <dsp:txXfrm rot="10800000">
        <a:off x="2349580" y="160019"/>
        <a:ext cx="891540" cy="594360"/>
      </dsp:txXfrm>
    </dsp:sp>
    <dsp:sp modelId="{E8A1D17B-C43A-47EF-BE40-2837C2904CD5}">
      <dsp:nvSpPr>
        <dsp:cNvPr id="0" name=""/>
        <dsp:cNvSpPr/>
      </dsp:nvSpPr>
      <dsp:spPr>
        <a:xfrm rot="10800000">
          <a:off x="1189" y="160019"/>
          <a:ext cx="2199800" cy="594360"/>
        </a:xfrm>
        <a:prstGeom prst="chevron">
          <a:avLst/>
        </a:prstGeom>
        <a:noFill/>
        <a:ln w="15875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2672" tIns="42672" rIns="128016" bIns="42672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3200" b="1" kern="1200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Nazanin" pitchFamily="2" charset="-78"/>
            </a:rPr>
            <a:t>افزودنی‌ها</a:t>
          </a:r>
          <a:endParaRPr lang="en-US" sz="3200" b="1" kern="1200" dirty="0">
            <a:solidFill>
              <a:srgbClr val="C00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cs typeface="B Nazanin" pitchFamily="2" charset="-78"/>
          </a:endParaRPr>
        </a:p>
      </dsp:txBody>
      <dsp:txXfrm rot="10800000">
        <a:off x="298369" y="160019"/>
        <a:ext cx="1605440" cy="594360"/>
      </dsp:txXfrm>
    </dsp:sp>
  </dsp:spTree>
</dsp:drawing>
</file>

<file path=ppt/diagrams/drawing5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A0DEE3F-B89C-495D-B54D-CA76B36020B3}">
      <dsp:nvSpPr>
        <dsp:cNvPr id="0" name=""/>
        <dsp:cNvSpPr/>
      </dsp:nvSpPr>
      <dsp:spPr>
        <a:xfrm rot="10800000">
          <a:off x="3389710" y="160019"/>
          <a:ext cx="1485900" cy="594360"/>
        </a:xfrm>
        <a:prstGeom prst="chevron">
          <a:avLst/>
        </a:prstGeom>
        <a:noFill/>
        <a:ln w="15875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2004" tIns="32004" rIns="96012" bIns="32004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2400" b="0" kern="1200" dirty="0" smtClean="0">
              <a:solidFill>
                <a:schemeClr val="tx1"/>
              </a:solidFill>
              <a:effectLst/>
              <a:cs typeface="B Nazanin" pitchFamily="2" charset="-78"/>
            </a:rPr>
            <a:t>مقدمه</a:t>
          </a:r>
          <a:endParaRPr lang="en-US" sz="2400" b="0" kern="1200" dirty="0">
            <a:solidFill>
              <a:schemeClr val="tx1"/>
            </a:solidFill>
            <a:effectLst/>
            <a:cs typeface="B Nazanin" pitchFamily="2" charset="-78"/>
          </a:endParaRPr>
        </a:p>
      </dsp:txBody>
      <dsp:txXfrm rot="10800000">
        <a:off x="3686890" y="160019"/>
        <a:ext cx="891540" cy="594360"/>
      </dsp:txXfrm>
    </dsp:sp>
    <dsp:sp modelId="{615AC0F5-6DC7-4068-8EE6-2145101BE39F}">
      <dsp:nvSpPr>
        <dsp:cNvPr id="0" name=""/>
        <dsp:cNvSpPr/>
      </dsp:nvSpPr>
      <dsp:spPr>
        <a:xfrm rot="10800000">
          <a:off x="2052400" y="160019"/>
          <a:ext cx="1485900" cy="594360"/>
        </a:xfrm>
        <a:prstGeom prst="chevron">
          <a:avLst/>
        </a:prstGeom>
        <a:noFill/>
        <a:ln w="15875" cap="flat" cmpd="sng" algn="ctr">
          <a:solidFill>
            <a:schemeClr val="tx1"/>
          </a:solidFill>
          <a:prstDash val="solid"/>
        </a:ln>
        <a:effectLst>
          <a:innerShdw blurRad="63500" dist="50800" dir="2700000">
            <a:prstClr val="black">
              <a:alpha val="50000"/>
            </a:prstClr>
          </a:inn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2004" tIns="32004" rIns="96012" bIns="32004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2400" b="0" kern="1200" dirty="0" smtClean="0">
              <a:solidFill>
                <a:schemeClr val="tx1"/>
              </a:solidFill>
              <a:effectLst/>
              <a:cs typeface="B Nazanin" pitchFamily="2" charset="-78"/>
            </a:rPr>
            <a:t>فرایند</a:t>
          </a:r>
          <a:endParaRPr lang="en-US" sz="2400" b="0" kern="1200" dirty="0">
            <a:solidFill>
              <a:schemeClr val="tx1"/>
            </a:solidFill>
            <a:effectLst/>
            <a:cs typeface="B Nazanin" pitchFamily="2" charset="-78"/>
          </a:endParaRPr>
        </a:p>
      </dsp:txBody>
      <dsp:txXfrm rot="10800000">
        <a:off x="2349580" y="160019"/>
        <a:ext cx="891540" cy="594360"/>
      </dsp:txXfrm>
    </dsp:sp>
    <dsp:sp modelId="{E8A1D17B-C43A-47EF-BE40-2837C2904CD5}">
      <dsp:nvSpPr>
        <dsp:cNvPr id="0" name=""/>
        <dsp:cNvSpPr/>
      </dsp:nvSpPr>
      <dsp:spPr>
        <a:xfrm rot="10800000">
          <a:off x="1189" y="160019"/>
          <a:ext cx="2199800" cy="594360"/>
        </a:xfrm>
        <a:prstGeom prst="chevron">
          <a:avLst/>
        </a:prstGeom>
        <a:noFill/>
        <a:ln w="15875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2672" tIns="42672" rIns="128016" bIns="42672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3200" b="1" kern="1200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Nazanin" pitchFamily="2" charset="-78"/>
            </a:rPr>
            <a:t>افزودنی‌ها</a:t>
          </a:r>
          <a:endParaRPr lang="en-US" sz="3200" b="1" kern="1200" dirty="0">
            <a:solidFill>
              <a:srgbClr val="C00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cs typeface="B Nazanin" pitchFamily="2" charset="-78"/>
          </a:endParaRPr>
        </a:p>
      </dsp:txBody>
      <dsp:txXfrm rot="10800000">
        <a:off x="298369" y="160019"/>
        <a:ext cx="1605440" cy="594360"/>
      </dsp:txXfrm>
    </dsp:sp>
  </dsp:spTree>
</dsp:drawing>
</file>

<file path=ppt/diagrams/drawing5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A0DEE3F-B89C-495D-B54D-CA76B36020B3}">
      <dsp:nvSpPr>
        <dsp:cNvPr id="0" name=""/>
        <dsp:cNvSpPr/>
      </dsp:nvSpPr>
      <dsp:spPr>
        <a:xfrm rot="10800000">
          <a:off x="3389710" y="160019"/>
          <a:ext cx="1485900" cy="594360"/>
        </a:xfrm>
        <a:prstGeom prst="chevron">
          <a:avLst/>
        </a:prstGeom>
        <a:noFill/>
        <a:ln w="15875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2004" tIns="32004" rIns="96012" bIns="32004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2400" b="0" kern="1200" dirty="0" smtClean="0">
              <a:solidFill>
                <a:schemeClr val="tx1"/>
              </a:solidFill>
              <a:effectLst/>
              <a:cs typeface="B Nazanin" pitchFamily="2" charset="-78"/>
            </a:rPr>
            <a:t>مقدمه</a:t>
          </a:r>
          <a:endParaRPr lang="en-US" sz="2400" b="0" kern="1200" dirty="0">
            <a:solidFill>
              <a:schemeClr val="tx1"/>
            </a:solidFill>
            <a:effectLst/>
            <a:cs typeface="B Nazanin" pitchFamily="2" charset="-78"/>
          </a:endParaRPr>
        </a:p>
      </dsp:txBody>
      <dsp:txXfrm rot="10800000">
        <a:off x="3686890" y="160019"/>
        <a:ext cx="891540" cy="594360"/>
      </dsp:txXfrm>
    </dsp:sp>
    <dsp:sp modelId="{615AC0F5-6DC7-4068-8EE6-2145101BE39F}">
      <dsp:nvSpPr>
        <dsp:cNvPr id="0" name=""/>
        <dsp:cNvSpPr/>
      </dsp:nvSpPr>
      <dsp:spPr>
        <a:xfrm rot="10800000">
          <a:off x="2052400" y="160019"/>
          <a:ext cx="1485900" cy="594360"/>
        </a:xfrm>
        <a:prstGeom prst="chevron">
          <a:avLst/>
        </a:prstGeom>
        <a:noFill/>
        <a:ln w="15875" cap="flat" cmpd="sng" algn="ctr">
          <a:solidFill>
            <a:schemeClr val="tx1"/>
          </a:solidFill>
          <a:prstDash val="solid"/>
        </a:ln>
        <a:effectLst>
          <a:innerShdw blurRad="63500" dist="50800" dir="2700000">
            <a:prstClr val="black">
              <a:alpha val="50000"/>
            </a:prstClr>
          </a:inn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2004" tIns="32004" rIns="96012" bIns="32004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2400" b="0" kern="1200" dirty="0" smtClean="0">
              <a:solidFill>
                <a:schemeClr val="tx1"/>
              </a:solidFill>
              <a:effectLst/>
              <a:cs typeface="B Nazanin" pitchFamily="2" charset="-78"/>
            </a:rPr>
            <a:t>فرایند</a:t>
          </a:r>
          <a:endParaRPr lang="en-US" sz="2400" b="0" kern="1200" dirty="0">
            <a:solidFill>
              <a:schemeClr val="tx1"/>
            </a:solidFill>
            <a:effectLst/>
            <a:cs typeface="B Nazanin" pitchFamily="2" charset="-78"/>
          </a:endParaRPr>
        </a:p>
      </dsp:txBody>
      <dsp:txXfrm rot="10800000">
        <a:off x="2349580" y="160019"/>
        <a:ext cx="891540" cy="594360"/>
      </dsp:txXfrm>
    </dsp:sp>
    <dsp:sp modelId="{E8A1D17B-C43A-47EF-BE40-2837C2904CD5}">
      <dsp:nvSpPr>
        <dsp:cNvPr id="0" name=""/>
        <dsp:cNvSpPr/>
      </dsp:nvSpPr>
      <dsp:spPr>
        <a:xfrm rot="10800000">
          <a:off x="1189" y="160019"/>
          <a:ext cx="2199800" cy="594360"/>
        </a:xfrm>
        <a:prstGeom prst="chevron">
          <a:avLst/>
        </a:prstGeom>
        <a:noFill/>
        <a:ln w="15875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2672" tIns="42672" rIns="128016" bIns="42672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3200" b="1" kern="1200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Nazanin" pitchFamily="2" charset="-78"/>
            </a:rPr>
            <a:t>افزودنی‌ها</a:t>
          </a:r>
          <a:endParaRPr lang="en-US" sz="3200" b="1" kern="1200" dirty="0">
            <a:solidFill>
              <a:srgbClr val="C00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cs typeface="B Nazanin" pitchFamily="2" charset="-78"/>
          </a:endParaRPr>
        </a:p>
      </dsp:txBody>
      <dsp:txXfrm rot="10800000">
        <a:off x="298369" y="160019"/>
        <a:ext cx="1605440" cy="594360"/>
      </dsp:txXfrm>
    </dsp:sp>
  </dsp:spTree>
</dsp:drawing>
</file>

<file path=ppt/diagrams/drawing5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A0DEE3F-B89C-495D-B54D-CA76B36020B3}">
      <dsp:nvSpPr>
        <dsp:cNvPr id="0" name=""/>
        <dsp:cNvSpPr/>
      </dsp:nvSpPr>
      <dsp:spPr>
        <a:xfrm rot="10800000">
          <a:off x="3389710" y="160019"/>
          <a:ext cx="1485900" cy="594360"/>
        </a:xfrm>
        <a:prstGeom prst="chevron">
          <a:avLst/>
        </a:prstGeom>
        <a:noFill/>
        <a:ln w="15875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2004" tIns="32004" rIns="96012" bIns="32004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2400" b="0" kern="1200" dirty="0" smtClean="0">
              <a:solidFill>
                <a:schemeClr val="tx1"/>
              </a:solidFill>
              <a:effectLst/>
              <a:cs typeface="B Nazanin" pitchFamily="2" charset="-78"/>
            </a:rPr>
            <a:t>مقدمه</a:t>
          </a:r>
          <a:endParaRPr lang="en-US" sz="2400" b="0" kern="1200" dirty="0">
            <a:solidFill>
              <a:schemeClr val="tx1"/>
            </a:solidFill>
            <a:effectLst/>
            <a:cs typeface="B Nazanin" pitchFamily="2" charset="-78"/>
          </a:endParaRPr>
        </a:p>
      </dsp:txBody>
      <dsp:txXfrm rot="10800000">
        <a:off x="3686890" y="160019"/>
        <a:ext cx="891540" cy="594360"/>
      </dsp:txXfrm>
    </dsp:sp>
    <dsp:sp modelId="{615AC0F5-6DC7-4068-8EE6-2145101BE39F}">
      <dsp:nvSpPr>
        <dsp:cNvPr id="0" name=""/>
        <dsp:cNvSpPr/>
      </dsp:nvSpPr>
      <dsp:spPr>
        <a:xfrm rot="10800000">
          <a:off x="2052400" y="160019"/>
          <a:ext cx="1485900" cy="594360"/>
        </a:xfrm>
        <a:prstGeom prst="chevron">
          <a:avLst/>
        </a:prstGeom>
        <a:noFill/>
        <a:ln w="15875" cap="flat" cmpd="sng" algn="ctr">
          <a:solidFill>
            <a:schemeClr val="tx1"/>
          </a:solidFill>
          <a:prstDash val="solid"/>
        </a:ln>
        <a:effectLst>
          <a:innerShdw blurRad="63500" dist="50800" dir="2700000">
            <a:prstClr val="black">
              <a:alpha val="50000"/>
            </a:prstClr>
          </a:inn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2004" tIns="32004" rIns="96012" bIns="32004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2400" b="0" kern="1200" dirty="0" smtClean="0">
              <a:solidFill>
                <a:schemeClr val="tx1"/>
              </a:solidFill>
              <a:effectLst/>
              <a:cs typeface="B Nazanin" pitchFamily="2" charset="-78"/>
            </a:rPr>
            <a:t>فرایند</a:t>
          </a:r>
          <a:endParaRPr lang="en-US" sz="2400" b="0" kern="1200" dirty="0">
            <a:solidFill>
              <a:schemeClr val="tx1"/>
            </a:solidFill>
            <a:effectLst/>
            <a:cs typeface="B Nazanin" pitchFamily="2" charset="-78"/>
          </a:endParaRPr>
        </a:p>
      </dsp:txBody>
      <dsp:txXfrm rot="10800000">
        <a:off x="2349580" y="160019"/>
        <a:ext cx="891540" cy="594360"/>
      </dsp:txXfrm>
    </dsp:sp>
    <dsp:sp modelId="{E8A1D17B-C43A-47EF-BE40-2837C2904CD5}">
      <dsp:nvSpPr>
        <dsp:cNvPr id="0" name=""/>
        <dsp:cNvSpPr/>
      </dsp:nvSpPr>
      <dsp:spPr>
        <a:xfrm rot="10800000">
          <a:off x="1189" y="160019"/>
          <a:ext cx="2199800" cy="594360"/>
        </a:xfrm>
        <a:prstGeom prst="chevron">
          <a:avLst/>
        </a:prstGeom>
        <a:noFill/>
        <a:ln w="15875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2672" tIns="42672" rIns="128016" bIns="42672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3200" b="1" kern="1200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Nazanin" pitchFamily="2" charset="-78"/>
            </a:rPr>
            <a:t>افزودنی‌ها</a:t>
          </a:r>
          <a:endParaRPr lang="en-US" sz="3200" b="1" kern="1200" dirty="0">
            <a:solidFill>
              <a:srgbClr val="C00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cs typeface="B Nazanin" pitchFamily="2" charset="-78"/>
          </a:endParaRPr>
        </a:p>
      </dsp:txBody>
      <dsp:txXfrm rot="10800000">
        <a:off x="298369" y="160019"/>
        <a:ext cx="1605440" cy="594360"/>
      </dsp:txXfrm>
    </dsp:sp>
  </dsp:spTree>
</dsp:drawing>
</file>

<file path=ppt/diagrams/drawing5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A0DEE3F-B89C-495D-B54D-CA76B36020B3}">
      <dsp:nvSpPr>
        <dsp:cNvPr id="0" name=""/>
        <dsp:cNvSpPr/>
      </dsp:nvSpPr>
      <dsp:spPr>
        <a:xfrm rot="10800000">
          <a:off x="3389710" y="160019"/>
          <a:ext cx="1485900" cy="594360"/>
        </a:xfrm>
        <a:prstGeom prst="chevron">
          <a:avLst/>
        </a:prstGeom>
        <a:noFill/>
        <a:ln w="15875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2004" tIns="32004" rIns="96012" bIns="32004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2400" b="0" kern="1200" dirty="0" smtClean="0">
              <a:solidFill>
                <a:schemeClr val="tx1"/>
              </a:solidFill>
              <a:effectLst/>
              <a:cs typeface="B Nazanin" pitchFamily="2" charset="-78"/>
            </a:rPr>
            <a:t>مقدمه</a:t>
          </a:r>
          <a:endParaRPr lang="en-US" sz="2400" b="0" kern="1200" dirty="0">
            <a:solidFill>
              <a:schemeClr val="tx1"/>
            </a:solidFill>
            <a:effectLst/>
            <a:cs typeface="B Nazanin" pitchFamily="2" charset="-78"/>
          </a:endParaRPr>
        </a:p>
      </dsp:txBody>
      <dsp:txXfrm rot="10800000">
        <a:off x="3686890" y="160019"/>
        <a:ext cx="891540" cy="594360"/>
      </dsp:txXfrm>
    </dsp:sp>
    <dsp:sp modelId="{615AC0F5-6DC7-4068-8EE6-2145101BE39F}">
      <dsp:nvSpPr>
        <dsp:cNvPr id="0" name=""/>
        <dsp:cNvSpPr/>
      </dsp:nvSpPr>
      <dsp:spPr>
        <a:xfrm rot="10800000">
          <a:off x="2052400" y="160019"/>
          <a:ext cx="1485900" cy="594360"/>
        </a:xfrm>
        <a:prstGeom prst="chevron">
          <a:avLst/>
        </a:prstGeom>
        <a:noFill/>
        <a:ln w="15875" cap="flat" cmpd="sng" algn="ctr">
          <a:solidFill>
            <a:schemeClr val="tx1"/>
          </a:solidFill>
          <a:prstDash val="solid"/>
        </a:ln>
        <a:effectLst>
          <a:innerShdw blurRad="63500" dist="50800" dir="2700000">
            <a:prstClr val="black">
              <a:alpha val="50000"/>
            </a:prstClr>
          </a:inn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2004" tIns="32004" rIns="96012" bIns="32004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2400" b="0" kern="1200" dirty="0" smtClean="0">
              <a:solidFill>
                <a:schemeClr val="tx1"/>
              </a:solidFill>
              <a:effectLst/>
              <a:cs typeface="B Nazanin" pitchFamily="2" charset="-78"/>
            </a:rPr>
            <a:t>فرایند</a:t>
          </a:r>
          <a:endParaRPr lang="en-US" sz="2400" b="0" kern="1200" dirty="0">
            <a:solidFill>
              <a:schemeClr val="tx1"/>
            </a:solidFill>
            <a:effectLst/>
            <a:cs typeface="B Nazanin" pitchFamily="2" charset="-78"/>
          </a:endParaRPr>
        </a:p>
      </dsp:txBody>
      <dsp:txXfrm rot="10800000">
        <a:off x="2349580" y="160019"/>
        <a:ext cx="891540" cy="594360"/>
      </dsp:txXfrm>
    </dsp:sp>
    <dsp:sp modelId="{E8A1D17B-C43A-47EF-BE40-2837C2904CD5}">
      <dsp:nvSpPr>
        <dsp:cNvPr id="0" name=""/>
        <dsp:cNvSpPr/>
      </dsp:nvSpPr>
      <dsp:spPr>
        <a:xfrm rot="10800000">
          <a:off x="1189" y="160019"/>
          <a:ext cx="2199800" cy="594360"/>
        </a:xfrm>
        <a:prstGeom prst="chevron">
          <a:avLst/>
        </a:prstGeom>
        <a:noFill/>
        <a:ln w="15875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2672" tIns="42672" rIns="128016" bIns="42672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3200" b="1" kern="1200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Nazanin" pitchFamily="2" charset="-78"/>
            </a:rPr>
            <a:t>افزودنی‌ها</a:t>
          </a:r>
          <a:endParaRPr lang="en-US" sz="3200" b="1" kern="1200" dirty="0">
            <a:solidFill>
              <a:srgbClr val="C00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cs typeface="B Nazanin" pitchFamily="2" charset="-78"/>
          </a:endParaRPr>
        </a:p>
      </dsp:txBody>
      <dsp:txXfrm rot="10800000">
        <a:off x="298369" y="160019"/>
        <a:ext cx="1605440" cy="594360"/>
      </dsp:txXfrm>
    </dsp:sp>
  </dsp:spTree>
</dsp:drawing>
</file>

<file path=ppt/diagrams/drawing5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A0DEE3F-B89C-495D-B54D-CA76B36020B3}">
      <dsp:nvSpPr>
        <dsp:cNvPr id="0" name=""/>
        <dsp:cNvSpPr/>
      </dsp:nvSpPr>
      <dsp:spPr>
        <a:xfrm rot="10800000">
          <a:off x="3389710" y="160019"/>
          <a:ext cx="1485900" cy="594360"/>
        </a:xfrm>
        <a:prstGeom prst="chevron">
          <a:avLst/>
        </a:prstGeom>
        <a:noFill/>
        <a:ln w="15875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2004" tIns="32004" rIns="96012" bIns="32004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2400" b="0" kern="1200" dirty="0" smtClean="0">
              <a:solidFill>
                <a:schemeClr val="tx1"/>
              </a:solidFill>
              <a:effectLst/>
              <a:cs typeface="B Nazanin" pitchFamily="2" charset="-78"/>
            </a:rPr>
            <a:t>مقدمه</a:t>
          </a:r>
          <a:endParaRPr lang="en-US" sz="2400" b="0" kern="1200" dirty="0">
            <a:solidFill>
              <a:schemeClr val="tx1"/>
            </a:solidFill>
            <a:effectLst/>
            <a:cs typeface="B Nazanin" pitchFamily="2" charset="-78"/>
          </a:endParaRPr>
        </a:p>
      </dsp:txBody>
      <dsp:txXfrm rot="10800000">
        <a:off x="3686890" y="160019"/>
        <a:ext cx="891540" cy="594360"/>
      </dsp:txXfrm>
    </dsp:sp>
    <dsp:sp modelId="{615AC0F5-6DC7-4068-8EE6-2145101BE39F}">
      <dsp:nvSpPr>
        <dsp:cNvPr id="0" name=""/>
        <dsp:cNvSpPr/>
      </dsp:nvSpPr>
      <dsp:spPr>
        <a:xfrm rot="10800000">
          <a:off x="2052400" y="160019"/>
          <a:ext cx="1485900" cy="594360"/>
        </a:xfrm>
        <a:prstGeom prst="chevron">
          <a:avLst/>
        </a:prstGeom>
        <a:noFill/>
        <a:ln w="15875" cap="flat" cmpd="sng" algn="ctr">
          <a:solidFill>
            <a:schemeClr val="tx1"/>
          </a:solidFill>
          <a:prstDash val="solid"/>
        </a:ln>
        <a:effectLst>
          <a:innerShdw blurRad="63500" dist="50800" dir="2700000">
            <a:prstClr val="black">
              <a:alpha val="50000"/>
            </a:prstClr>
          </a:inn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2004" tIns="32004" rIns="96012" bIns="32004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2400" b="0" kern="1200" dirty="0" smtClean="0">
              <a:solidFill>
                <a:schemeClr val="tx1"/>
              </a:solidFill>
              <a:effectLst/>
              <a:cs typeface="B Nazanin" pitchFamily="2" charset="-78"/>
            </a:rPr>
            <a:t>فرایند</a:t>
          </a:r>
          <a:endParaRPr lang="en-US" sz="2400" b="0" kern="1200" dirty="0">
            <a:solidFill>
              <a:schemeClr val="tx1"/>
            </a:solidFill>
            <a:effectLst/>
            <a:cs typeface="B Nazanin" pitchFamily="2" charset="-78"/>
          </a:endParaRPr>
        </a:p>
      </dsp:txBody>
      <dsp:txXfrm rot="10800000">
        <a:off x="2349580" y="160019"/>
        <a:ext cx="891540" cy="594360"/>
      </dsp:txXfrm>
    </dsp:sp>
    <dsp:sp modelId="{E8A1D17B-C43A-47EF-BE40-2837C2904CD5}">
      <dsp:nvSpPr>
        <dsp:cNvPr id="0" name=""/>
        <dsp:cNvSpPr/>
      </dsp:nvSpPr>
      <dsp:spPr>
        <a:xfrm rot="10800000">
          <a:off x="1189" y="160019"/>
          <a:ext cx="2199800" cy="594360"/>
        </a:xfrm>
        <a:prstGeom prst="chevron">
          <a:avLst/>
        </a:prstGeom>
        <a:noFill/>
        <a:ln w="15875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2672" tIns="42672" rIns="128016" bIns="42672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3200" b="1" kern="1200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Nazanin" pitchFamily="2" charset="-78"/>
            </a:rPr>
            <a:t>افزودنی‌ها</a:t>
          </a:r>
          <a:endParaRPr lang="en-US" sz="3200" b="1" kern="1200" dirty="0">
            <a:solidFill>
              <a:srgbClr val="C00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cs typeface="B Nazanin" pitchFamily="2" charset="-78"/>
          </a:endParaRPr>
        </a:p>
      </dsp:txBody>
      <dsp:txXfrm rot="10800000">
        <a:off x="298369" y="160019"/>
        <a:ext cx="1605440" cy="594360"/>
      </dsp:txXfrm>
    </dsp:sp>
  </dsp:spTree>
</dsp:drawing>
</file>

<file path=ppt/diagrams/drawing5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A0DEE3F-B89C-495D-B54D-CA76B36020B3}">
      <dsp:nvSpPr>
        <dsp:cNvPr id="0" name=""/>
        <dsp:cNvSpPr/>
      </dsp:nvSpPr>
      <dsp:spPr>
        <a:xfrm rot="10800000">
          <a:off x="3389710" y="160019"/>
          <a:ext cx="1485900" cy="594360"/>
        </a:xfrm>
        <a:prstGeom prst="chevron">
          <a:avLst/>
        </a:prstGeom>
        <a:noFill/>
        <a:ln w="15875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2004" tIns="32004" rIns="96012" bIns="32004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2400" b="0" kern="1200" dirty="0" smtClean="0">
              <a:solidFill>
                <a:schemeClr val="tx1"/>
              </a:solidFill>
              <a:effectLst/>
              <a:cs typeface="B Nazanin" pitchFamily="2" charset="-78"/>
            </a:rPr>
            <a:t>مقدمه</a:t>
          </a:r>
          <a:endParaRPr lang="en-US" sz="2400" b="0" kern="1200" dirty="0">
            <a:solidFill>
              <a:schemeClr val="tx1"/>
            </a:solidFill>
            <a:effectLst/>
            <a:cs typeface="B Nazanin" pitchFamily="2" charset="-78"/>
          </a:endParaRPr>
        </a:p>
      </dsp:txBody>
      <dsp:txXfrm rot="10800000">
        <a:off x="3686890" y="160019"/>
        <a:ext cx="891540" cy="594360"/>
      </dsp:txXfrm>
    </dsp:sp>
    <dsp:sp modelId="{615AC0F5-6DC7-4068-8EE6-2145101BE39F}">
      <dsp:nvSpPr>
        <dsp:cNvPr id="0" name=""/>
        <dsp:cNvSpPr/>
      </dsp:nvSpPr>
      <dsp:spPr>
        <a:xfrm rot="10800000">
          <a:off x="2052400" y="160019"/>
          <a:ext cx="1485900" cy="594360"/>
        </a:xfrm>
        <a:prstGeom prst="chevron">
          <a:avLst/>
        </a:prstGeom>
        <a:noFill/>
        <a:ln w="15875" cap="flat" cmpd="sng" algn="ctr">
          <a:solidFill>
            <a:schemeClr val="tx1"/>
          </a:solidFill>
          <a:prstDash val="solid"/>
        </a:ln>
        <a:effectLst>
          <a:innerShdw blurRad="63500" dist="50800" dir="2700000">
            <a:prstClr val="black">
              <a:alpha val="50000"/>
            </a:prstClr>
          </a:inn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2004" tIns="32004" rIns="96012" bIns="32004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2400" b="0" kern="1200" dirty="0" smtClean="0">
              <a:solidFill>
                <a:schemeClr val="tx1"/>
              </a:solidFill>
              <a:effectLst/>
              <a:cs typeface="B Nazanin" pitchFamily="2" charset="-78"/>
            </a:rPr>
            <a:t>فرایند</a:t>
          </a:r>
          <a:endParaRPr lang="en-US" sz="2400" b="0" kern="1200" dirty="0">
            <a:solidFill>
              <a:schemeClr val="tx1"/>
            </a:solidFill>
            <a:effectLst/>
            <a:cs typeface="B Nazanin" pitchFamily="2" charset="-78"/>
          </a:endParaRPr>
        </a:p>
      </dsp:txBody>
      <dsp:txXfrm rot="10800000">
        <a:off x="2349580" y="160019"/>
        <a:ext cx="891540" cy="594360"/>
      </dsp:txXfrm>
    </dsp:sp>
    <dsp:sp modelId="{E8A1D17B-C43A-47EF-BE40-2837C2904CD5}">
      <dsp:nvSpPr>
        <dsp:cNvPr id="0" name=""/>
        <dsp:cNvSpPr/>
      </dsp:nvSpPr>
      <dsp:spPr>
        <a:xfrm rot="10800000">
          <a:off x="1189" y="160019"/>
          <a:ext cx="2199800" cy="594360"/>
        </a:xfrm>
        <a:prstGeom prst="chevron">
          <a:avLst/>
        </a:prstGeom>
        <a:noFill/>
        <a:ln w="15875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2672" tIns="42672" rIns="128016" bIns="42672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3200" b="1" kern="1200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Nazanin" pitchFamily="2" charset="-78"/>
            </a:rPr>
            <a:t>افزودنی‌ها</a:t>
          </a:r>
          <a:endParaRPr lang="en-US" sz="3200" b="1" kern="1200" dirty="0">
            <a:solidFill>
              <a:srgbClr val="C00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cs typeface="B Nazanin" pitchFamily="2" charset="-78"/>
          </a:endParaRPr>
        </a:p>
      </dsp:txBody>
      <dsp:txXfrm rot="10800000">
        <a:off x="298369" y="160019"/>
        <a:ext cx="1605440" cy="594360"/>
      </dsp:txXfrm>
    </dsp:sp>
  </dsp:spTree>
</dsp:drawing>
</file>

<file path=ppt/diagrams/drawing5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A0DEE3F-B89C-495D-B54D-CA76B36020B3}">
      <dsp:nvSpPr>
        <dsp:cNvPr id="0" name=""/>
        <dsp:cNvSpPr/>
      </dsp:nvSpPr>
      <dsp:spPr>
        <a:xfrm rot="10800000">
          <a:off x="3389710" y="160019"/>
          <a:ext cx="1485900" cy="594360"/>
        </a:xfrm>
        <a:prstGeom prst="chevron">
          <a:avLst/>
        </a:prstGeom>
        <a:noFill/>
        <a:ln w="15875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2004" tIns="32004" rIns="96012" bIns="32004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2400" b="0" kern="1200" dirty="0" smtClean="0">
              <a:solidFill>
                <a:schemeClr val="tx1"/>
              </a:solidFill>
              <a:effectLst/>
              <a:cs typeface="B Nazanin" pitchFamily="2" charset="-78"/>
            </a:rPr>
            <a:t>مقدمه</a:t>
          </a:r>
          <a:endParaRPr lang="en-US" sz="2400" b="0" kern="1200" dirty="0">
            <a:solidFill>
              <a:schemeClr val="tx1"/>
            </a:solidFill>
            <a:effectLst/>
            <a:cs typeface="B Nazanin" pitchFamily="2" charset="-78"/>
          </a:endParaRPr>
        </a:p>
      </dsp:txBody>
      <dsp:txXfrm rot="10800000">
        <a:off x="3686890" y="160019"/>
        <a:ext cx="891540" cy="594360"/>
      </dsp:txXfrm>
    </dsp:sp>
    <dsp:sp modelId="{615AC0F5-6DC7-4068-8EE6-2145101BE39F}">
      <dsp:nvSpPr>
        <dsp:cNvPr id="0" name=""/>
        <dsp:cNvSpPr/>
      </dsp:nvSpPr>
      <dsp:spPr>
        <a:xfrm rot="10800000">
          <a:off x="2052400" y="160019"/>
          <a:ext cx="1485900" cy="594360"/>
        </a:xfrm>
        <a:prstGeom prst="chevron">
          <a:avLst/>
        </a:prstGeom>
        <a:noFill/>
        <a:ln w="15875" cap="flat" cmpd="sng" algn="ctr">
          <a:solidFill>
            <a:schemeClr val="tx1"/>
          </a:solidFill>
          <a:prstDash val="solid"/>
        </a:ln>
        <a:effectLst>
          <a:innerShdw blurRad="63500" dist="50800" dir="2700000">
            <a:prstClr val="black">
              <a:alpha val="50000"/>
            </a:prstClr>
          </a:inn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2004" tIns="32004" rIns="96012" bIns="32004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2400" b="0" kern="1200" dirty="0" smtClean="0">
              <a:solidFill>
                <a:schemeClr val="tx1"/>
              </a:solidFill>
              <a:effectLst/>
              <a:cs typeface="B Nazanin" pitchFamily="2" charset="-78"/>
            </a:rPr>
            <a:t>فرایند</a:t>
          </a:r>
          <a:endParaRPr lang="en-US" sz="2400" b="0" kern="1200" dirty="0">
            <a:solidFill>
              <a:schemeClr val="tx1"/>
            </a:solidFill>
            <a:effectLst/>
            <a:cs typeface="B Nazanin" pitchFamily="2" charset="-78"/>
          </a:endParaRPr>
        </a:p>
      </dsp:txBody>
      <dsp:txXfrm rot="10800000">
        <a:off x="2349580" y="160019"/>
        <a:ext cx="891540" cy="594360"/>
      </dsp:txXfrm>
    </dsp:sp>
    <dsp:sp modelId="{E8A1D17B-C43A-47EF-BE40-2837C2904CD5}">
      <dsp:nvSpPr>
        <dsp:cNvPr id="0" name=""/>
        <dsp:cNvSpPr/>
      </dsp:nvSpPr>
      <dsp:spPr>
        <a:xfrm rot="10800000">
          <a:off x="1189" y="160019"/>
          <a:ext cx="2199800" cy="594360"/>
        </a:xfrm>
        <a:prstGeom prst="chevron">
          <a:avLst/>
        </a:prstGeom>
        <a:noFill/>
        <a:ln w="15875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2672" tIns="42672" rIns="128016" bIns="42672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3200" b="1" kern="1200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Nazanin" pitchFamily="2" charset="-78"/>
            </a:rPr>
            <a:t>افزودنی‌ها</a:t>
          </a:r>
          <a:endParaRPr lang="en-US" sz="3200" b="1" kern="1200" dirty="0">
            <a:solidFill>
              <a:srgbClr val="C00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cs typeface="B Nazanin" pitchFamily="2" charset="-78"/>
          </a:endParaRPr>
        </a:p>
      </dsp:txBody>
      <dsp:txXfrm rot="10800000">
        <a:off x="298369" y="160019"/>
        <a:ext cx="1605440" cy="594360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8898B8C-CB9B-4956-B598-E56FDD460ECD}">
      <dsp:nvSpPr>
        <dsp:cNvPr id="0" name=""/>
        <dsp:cNvSpPr/>
      </dsp:nvSpPr>
      <dsp:spPr>
        <a:xfrm>
          <a:off x="0" y="526360"/>
          <a:ext cx="6096000" cy="806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9C3981B4-AB39-4961-8892-FC140CAE4B99}">
      <dsp:nvSpPr>
        <dsp:cNvPr id="0" name=""/>
        <dsp:cNvSpPr/>
      </dsp:nvSpPr>
      <dsp:spPr>
        <a:xfrm>
          <a:off x="304800" y="54040"/>
          <a:ext cx="5181575" cy="944640"/>
        </a:xfrm>
        <a:prstGeom prst="roundRect">
          <a:avLst/>
        </a:prstGeom>
        <a:gradFill rotWithShape="1">
          <a:gsLst>
            <a:gs pos="0">
              <a:schemeClr val="accent2">
                <a:tint val="65000"/>
                <a:shade val="92000"/>
                <a:satMod val="130000"/>
              </a:schemeClr>
            </a:gs>
            <a:gs pos="45000">
              <a:schemeClr val="accent2">
                <a:tint val="60000"/>
                <a:shade val="99000"/>
                <a:satMod val="120000"/>
              </a:schemeClr>
            </a:gs>
            <a:gs pos="100000">
              <a:schemeClr val="accent2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ln w="12700" cap="flat" cmpd="sng" algn="ctr">
          <a:solidFill>
            <a:schemeClr val="accent2"/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/>
      </dsp:spPr>
      <dsp:style>
        <a:lnRef idx="1">
          <a:schemeClr val="accent2"/>
        </a:lnRef>
        <a:fillRef idx="2">
          <a:schemeClr val="accent2"/>
        </a:fillRef>
        <a:effectRef idx="1">
          <a:schemeClr val="accent2"/>
        </a:effectRef>
        <a:fontRef idx="minor">
          <a:schemeClr val="dk1"/>
        </a:fontRef>
      </dsp:style>
      <dsp:txBody>
        <a:bodyPr spcFirstLastPara="0" vert="horz" wrap="square" lIns="161290" tIns="0" rIns="161290" bIns="0" numCol="1" spcCol="1270" anchor="ctr" anchorCtr="0">
          <a:noAutofit/>
        </a:bodyPr>
        <a:lstStyle/>
        <a:p>
          <a:pPr lvl="0" algn="r" defTabSz="12446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2800" b="1" kern="1200" dirty="0" smtClean="0">
              <a:cs typeface="B Nazanin" pitchFamily="2" charset="-78"/>
            </a:rPr>
            <a:t>دمای شیشه ای: 82 درجه سلسیوس</a:t>
          </a:r>
          <a:endParaRPr lang="en-US" sz="2800" b="1" kern="1200" dirty="0">
            <a:cs typeface="B Nazanin" pitchFamily="2" charset="-78"/>
          </a:endParaRPr>
        </a:p>
      </dsp:txBody>
      <dsp:txXfrm>
        <a:off x="350914" y="100154"/>
        <a:ext cx="5089347" cy="852412"/>
      </dsp:txXfrm>
    </dsp:sp>
    <dsp:sp modelId="{890D7C61-5981-4E4F-AA48-A1F3976E9653}">
      <dsp:nvSpPr>
        <dsp:cNvPr id="0" name=""/>
        <dsp:cNvSpPr/>
      </dsp:nvSpPr>
      <dsp:spPr>
        <a:xfrm>
          <a:off x="0" y="1977880"/>
          <a:ext cx="6096000" cy="806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2D59CA0E-1C5E-4A6F-9D44-40CB19AD265B}">
      <dsp:nvSpPr>
        <dsp:cNvPr id="0" name=""/>
        <dsp:cNvSpPr/>
      </dsp:nvSpPr>
      <dsp:spPr>
        <a:xfrm>
          <a:off x="304800" y="1523999"/>
          <a:ext cx="5181618" cy="944640"/>
        </a:xfrm>
        <a:prstGeom prst="roundRect">
          <a:avLst/>
        </a:prstGeom>
        <a:gradFill rotWithShape="1">
          <a:gsLst>
            <a:gs pos="0">
              <a:schemeClr val="accent2">
                <a:tint val="65000"/>
                <a:shade val="92000"/>
                <a:satMod val="130000"/>
              </a:schemeClr>
            </a:gs>
            <a:gs pos="45000">
              <a:schemeClr val="accent2">
                <a:tint val="60000"/>
                <a:shade val="99000"/>
                <a:satMod val="120000"/>
              </a:schemeClr>
            </a:gs>
            <a:gs pos="100000">
              <a:schemeClr val="accent2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ln w="12700" cap="flat" cmpd="sng" algn="ctr">
          <a:solidFill>
            <a:schemeClr val="accent2"/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/>
      </dsp:spPr>
      <dsp:style>
        <a:lnRef idx="1">
          <a:schemeClr val="accent2"/>
        </a:lnRef>
        <a:fillRef idx="2">
          <a:schemeClr val="accent2"/>
        </a:fillRef>
        <a:effectRef idx="1">
          <a:schemeClr val="accent2"/>
        </a:effectRef>
        <a:fontRef idx="minor">
          <a:schemeClr val="dk1"/>
        </a:fontRef>
      </dsp:style>
      <dsp:txBody>
        <a:bodyPr spcFirstLastPara="0" vert="horz" wrap="square" lIns="161290" tIns="0" rIns="161290" bIns="0" numCol="1" spcCol="1270" anchor="ctr" anchorCtr="0">
          <a:noAutofit/>
        </a:bodyPr>
        <a:lstStyle/>
        <a:p>
          <a:pPr lvl="0" algn="r" defTabSz="12446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2800" b="1" kern="1200" dirty="0" smtClean="0">
              <a:cs typeface="B Nazanin" pitchFamily="2" charset="-78"/>
            </a:rPr>
            <a:t>دمای</a:t>
          </a:r>
          <a:r>
            <a:rPr lang="fa-IR" sz="2800" b="1" kern="1200" baseline="0" dirty="0" smtClean="0">
              <a:cs typeface="B Nazanin" pitchFamily="2" charset="-78"/>
            </a:rPr>
            <a:t> </a:t>
          </a:r>
          <a:r>
            <a:rPr lang="fa-IR" sz="2800" b="1" kern="1200" baseline="0" dirty="0" smtClean="0">
              <a:cs typeface="B Nazanin" pitchFamily="2" charset="-78"/>
            </a:rPr>
            <a:t>فراورش:140-180 درجه سلسیوس</a:t>
          </a:r>
          <a:endParaRPr lang="en-US" sz="2800" b="1" kern="1200" dirty="0">
            <a:cs typeface="B Nazanin" pitchFamily="2" charset="-78"/>
          </a:endParaRPr>
        </a:p>
      </dsp:txBody>
      <dsp:txXfrm>
        <a:off x="350914" y="1570113"/>
        <a:ext cx="5089390" cy="852412"/>
      </dsp:txXfrm>
    </dsp:sp>
    <dsp:sp modelId="{CF66ACCE-5E8A-4411-91E3-4FD0BB0A965D}">
      <dsp:nvSpPr>
        <dsp:cNvPr id="0" name=""/>
        <dsp:cNvSpPr/>
      </dsp:nvSpPr>
      <dsp:spPr>
        <a:xfrm>
          <a:off x="0" y="3429400"/>
          <a:ext cx="6096000" cy="806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06C879DE-DE12-4A83-9774-CEB6F705DD3C}">
      <dsp:nvSpPr>
        <dsp:cNvPr id="0" name=""/>
        <dsp:cNvSpPr/>
      </dsp:nvSpPr>
      <dsp:spPr>
        <a:xfrm>
          <a:off x="304800" y="2957080"/>
          <a:ext cx="5138775" cy="944640"/>
        </a:xfrm>
        <a:prstGeom prst="roundRect">
          <a:avLst/>
        </a:prstGeom>
        <a:gradFill rotWithShape="1">
          <a:gsLst>
            <a:gs pos="0">
              <a:schemeClr val="accent2">
                <a:tint val="65000"/>
                <a:shade val="92000"/>
                <a:satMod val="130000"/>
              </a:schemeClr>
            </a:gs>
            <a:gs pos="45000">
              <a:schemeClr val="accent2">
                <a:tint val="60000"/>
                <a:shade val="99000"/>
                <a:satMod val="120000"/>
              </a:schemeClr>
            </a:gs>
            <a:gs pos="100000">
              <a:schemeClr val="accent2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ln w="12700" cap="flat" cmpd="sng" algn="ctr">
          <a:solidFill>
            <a:schemeClr val="accent2"/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/>
      </dsp:spPr>
      <dsp:style>
        <a:lnRef idx="1">
          <a:schemeClr val="accent2"/>
        </a:lnRef>
        <a:fillRef idx="2">
          <a:schemeClr val="accent2"/>
        </a:fillRef>
        <a:effectRef idx="1">
          <a:schemeClr val="accent2"/>
        </a:effectRef>
        <a:fontRef idx="minor">
          <a:schemeClr val="dk1"/>
        </a:fontRef>
      </dsp:style>
      <dsp:txBody>
        <a:bodyPr spcFirstLastPara="0" vert="horz" wrap="square" lIns="161290" tIns="0" rIns="161290" bIns="0" numCol="1" spcCol="1270" anchor="ctr" anchorCtr="0">
          <a:noAutofit/>
        </a:bodyPr>
        <a:lstStyle/>
        <a:p>
          <a:pPr lvl="0" algn="r" defTabSz="12446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2800" b="1" kern="1200" dirty="0" smtClean="0">
              <a:cs typeface="B Nazanin" pitchFamily="2" charset="-78"/>
            </a:rPr>
            <a:t>چگالی : 1/45-1/30</a:t>
          </a:r>
          <a:r>
            <a:rPr lang="en-US" sz="2800" b="1" kern="1200" dirty="0" smtClean="0">
              <a:cs typeface="B Nazanin" pitchFamily="2" charset="-78"/>
            </a:rPr>
            <a:t> </a:t>
          </a:r>
          <a:r>
            <a:rPr lang="fa-IR" sz="2800" b="1" kern="1200" dirty="0" smtClean="0">
              <a:cs typeface="B Nazanin" pitchFamily="2" charset="-78"/>
            </a:rPr>
            <a:t>گرم در واحد سانتی متر مکعب</a:t>
          </a:r>
          <a:endParaRPr lang="en-US" sz="2800" b="1" kern="1200" dirty="0">
            <a:cs typeface="B Nazanin" pitchFamily="2" charset="-78"/>
          </a:endParaRPr>
        </a:p>
      </dsp:txBody>
      <dsp:txXfrm>
        <a:off x="350914" y="3003194"/>
        <a:ext cx="5046547" cy="852412"/>
      </dsp:txXfrm>
    </dsp:sp>
  </dsp:spTree>
</dsp:drawing>
</file>

<file path=ppt/diagrams/drawing6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A0DEE3F-B89C-495D-B54D-CA76B36020B3}">
      <dsp:nvSpPr>
        <dsp:cNvPr id="0" name=""/>
        <dsp:cNvSpPr/>
      </dsp:nvSpPr>
      <dsp:spPr>
        <a:xfrm rot="10800000">
          <a:off x="3389710" y="160019"/>
          <a:ext cx="1485900" cy="594360"/>
        </a:xfrm>
        <a:prstGeom prst="chevron">
          <a:avLst/>
        </a:prstGeom>
        <a:noFill/>
        <a:ln w="15875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2004" tIns="32004" rIns="96012" bIns="32004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2400" b="0" kern="1200" dirty="0" smtClean="0">
              <a:solidFill>
                <a:schemeClr val="tx1"/>
              </a:solidFill>
              <a:effectLst/>
              <a:cs typeface="B Nazanin" pitchFamily="2" charset="-78"/>
            </a:rPr>
            <a:t>مقدمه</a:t>
          </a:r>
          <a:endParaRPr lang="en-US" sz="2400" b="0" kern="1200" dirty="0">
            <a:solidFill>
              <a:schemeClr val="tx1"/>
            </a:solidFill>
            <a:effectLst/>
            <a:cs typeface="B Nazanin" pitchFamily="2" charset="-78"/>
          </a:endParaRPr>
        </a:p>
      </dsp:txBody>
      <dsp:txXfrm rot="10800000">
        <a:off x="3686890" y="160019"/>
        <a:ext cx="891540" cy="594360"/>
      </dsp:txXfrm>
    </dsp:sp>
    <dsp:sp modelId="{615AC0F5-6DC7-4068-8EE6-2145101BE39F}">
      <dsp:nvSpPr>
        <dsp:cNvPr id="0" name=""/>
        <dsp:cNvSpPr/>
      </dsp:nvSpPr>
      <dsp:spPr>
        <a:xfrm rot="10800000">
          <a:off x="2052400" y="160019"/>
          <a:ext cx="1485900" cy="594360"/>
        </a:xfrm>
        <a:prstGeom prst="chevron">
          <a:avLst/>
        </a:prstGeom>
        <a:noFill/>
        <a:ln w="15875" cap="flat" cmpd="sng" algn="ctr">
          <a:solidFill>
            <a:schemeClr val="tx1"/>
          </a:solidFill>
          <a:prstDash val="solid"/>
        </a:ln>
        <a:effectLst>
          <a:innerShdw blurRad="63500" dist="50800" dir="2700000">
            <a:prstClr val="black">
              <a:alpha val="50000"/>
            </a:prstClr>
          </a:inn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2004" tIns="32004" rIns="96012" bIns="32004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2400" b="0" kern="1200" dirty="0" smtClean="0">
              <a:solidFill>
                <a:schemeClr val="tx1"/>
              </a:solidFill>
              <a:effectLst/>
              <a:cs typeface="B Nazanin" pitchFamily="2" charset="-78"/>
            </a:rPr>
            <a:t>فرایند</a:t>
          </a:r>
          <a:endParaRPr lang="en-US" sz="2400" b="0" kern="1200" dirty="0">
            <a:solidFill>
              <a:schemeClr val="tx1"/>
            </a:solidFill>
            <a:effectLst/>
            <a:cs typeface="B Nazanin" pitchFamily="2" charset="-78"/>
          </a:endParaRPr>
        </a:p>
      </dsp:txBody>
      <dsp:txXfrm rot="10800000">
        <a:off x="2349580" y="160019"/>
        <a:ext cx="891540" cy="594360"/>
      </dsp:txXfrm>
    </dsp:sp>
    <dsp:sp modelId="{E8A1D17B-C43A-47EF-BE40-2837C2904CD5}">
      <dsp:nvSpPr>
        <dsp:cNvPr id="0" name=""/>
        <dsp:cNvSpPr/>
      </dsp:nvSpPr>
      <dsp:spPr>
        <a:xfrm rot="10800000">
          <a:off x="1189" y="160019"/>
          <a:ext cx="2199800" cy="594360"/>
        </a:xfrm>
        <a:prstGeom prst="chevron">
          <a:avLst/>
        </a:prstGeom>
        <a:noFill/>
        <a:ln w="15875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2672" tIns="42672" rIns="128016" bIns="42672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3200" b="1" kern="1200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Nazanin" pitchFamily="2" charset="-78"/>
            </a:rPr>
            <a:t>افزودنی‌ها</a:t>
          </a:r>
          <a:endParaRPr lang="en-US" sz="3200" b="1" kern="1200" dirty="0">
            <a:solidFill>
              <a:srgbClr val="C00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cs typeface="B Nazanin" pitchFamily="2" charset="-78"/>
          </a:endParaRPr>
        </a:p>
      </dsp:txBody>
      <dsp:txXfrm rot="10800000">
        <a:off x="298369" y="160019"/>
        <a:ext cx="1605440" cy="594360"/>
      </dsp:txXfrm>
    </dsp:sp>
  </dsp:spTree>
</dsp:drawing>
</file>

<file path=ppt/diagrams/drawing6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A0DEE3F-B89C-495D-B54D-CA76B36020B3}">
      <dsp:nvSpPr>
        <dsp:cNvPr id="0" name=""/>
        <dsp:cNvSpPr/>
      </dsp:nvSpPr>
      <dsp:spPr>
        <a:xfrm rot="10800000">
          <a:off x="3389710" y="160019"/>
          <a:ext cx="1485900" cy="594360"/>
        </a:xfrm>
        <a:prstGeom prst="chevron">
          <a:avLst/>
        </a:prstGeom>
        <a:noFill/>
        <a:ln w="15875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2004" tIns="32004" rIns="96012" bIns="32004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2400" b="0" kern="1200" dirty="0" smtClean="0">
              <a:solidFill>
                <a:schemeClr val="tx1"/>
              </a:solidFill>
              <a:effectLst/>
              <a:cs typeface="B Nazanin" pitchFamily="2" charset="-78"/>
            </a:rPr>
            <a:t>مقدمه</a:t>
          </a:r>
          <a:endParaRPr lang="en-US" sz="2400" b="0" kern="1200" dirty="0">
            <a:solidFill>
              <a:schemeClr val="tx1"/>
            </a:solidFill>
            <a:effectLst/>
            <a:cs typeface="B Nazanin" pitchFamily="2" charset="-78"/>
          </a:endParaRPr>
        </a:p>
      </dsp:txBody>
      <dsp:txXfrm rot="10800000">
        <a:off x="3686890" y="160019"/>
        <a:ext cx="891540" cy="594360"/>
      </dsp:txXfrm>
    </dsp:sp>
    <dsp:sp modelId="{615AC0F5-6DC7-4068-8EE6-2145101BE39F}">
      <dsp:nvSpPr>
        <dsp:cNvPr id="0" name=""/>
        <dsp:cNvSpPr/>
      </dsp:nvSpPr>
      <dsp:spPr>
        <a:xfrm rot="10800000">
          <a:off x="2052400" y="160019"/>
          <a:ext cx="1485900" cy="594360"/>
        </a:xfrm>
        <a:prstGeom prst="chevron">
          <a:avLst/>
        </a:prstGeom>
        <a:noFill/>
        <a:ln w="15875" cap="flat" cmpd="sng" algn="ctr">
          <a:solidFill>
            <a:schemeClr val="tx1"/>
          </a:solidFill>
          <a:prstDash val="solid"/>
        </a:ln>
        <a:effectLst>
          <a:innerShdw blurRad="63500" dist="50800" dir="2700000">
            <a:prstClr val="black">
              <a:alpha val="50000"/>
            </a:prstClr>
          </a:inn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2004" tIns="32004" rIns="96012" bIns="32004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2400" b="0" kern="1200" dirty="0" smtClean="0">
              <a:solidFill>
                <a:schemeClr val="tx1"/>
              </a:solidFill>
              <a:effectLst/>
              <a:cs typeface="B Nazanin" pitchFamily="2" charset="-78"/>
            </a:rPr>
            <a:t>فرایند</a:t>
          </a:r>
          <a:endParaRPr lang="en-US" sz="2400" b="0" kern="1200" dirty="0">
            <a:solidFill>
              <a:schemeClr val="tx1"/>
            </a:solidFill>
            <a:effectLst/>
            <a:cs typeface="B Nazanin" pitchFamily="2" charset="-78"/>
          </a:endParaRPr>
        </a:p>
      </dsp:txBody>
      <dsp:txXfrm rot="10800000">
        <a:off x="2349580" y="160019"/>
        <a:ext cx="891540" cy="594360"/>
      </dsp:txXfrm>
    </dsp:sp>
    <dsp:sp modelId="{E8A1D17B-C43A-47EF-BE40-2837C2904CD5}">
      <dsp:nvSpPr>
        <dsp:cNvPr id="0" name=""/>
        <dsp:cNvSpPr/>
      </dsp:nvSpPr>
      <dsp:spPr>
        <a:xfrm rot="10800000">
          <a:off x="1189" y="160019"/>
          <a:ext cx="2199800" cy="594360"/>
        </a:xfrm>
        <a:prstGeom prst="chevron">
          <a:avLst/>
        </a:prstGeom>
        <a:noFill/>
        <a:ln w="15875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2672" tIns="42672" rIns="128016" bIns="42672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3200" b="1" kern="1200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Nazanin" pitchFamily="2" charset="-78"/>
            </a:rPr>
            <a:t>افزودنی‌ها</a:t>
          </a:r>
          <a:endParaRPr lang="en-US" sz="3200" b="1" kern="1200" dirty="0">
            <a:solidFill>
              <a:srgbClr val="C00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cs typeface="B Nazanin" pitchFamily="2" charset="-78"/>
          </a:endParaRPr>
        </a:p>
      </dsp:txBody>
      <dsp:txXfrm rot="10800000">
        <a:off x="298369" y="160019"/>
        <a:ext cx="1605440" cy="594360"/>
      </dsp:txXfrm>
    </dsp:sp>
  </dsp:spTree>
</dsp:drawing>
</file>

<file path=ppt/diagrams/drawing6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A0DEE3F-B89C-495D-B54D-CA76B36020B3}">
      <dsp:nvSpPr>
        <dsp:cNvPr id="0" name=""/>
        <dsp:cNvSpPr/>
      </dsp:nvSpPr>
      <dsp:spPr>
        <a:xfrm rot="10800000">
          <a:off x="3389710" y="160019"/>
          <a:ext cx="1485900" cy="594360"/>
        </a:xfrm>
        <a:prstGeom prst="chevron">
          <a:avLst/>
        </a:prstGeom>
        <a:noFill/>
        <a:ln w="15875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2004" tIns="32004" rIns="96012" bIns="32004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2400" b="0" kern="1200" dirty="0" smtClean="0">
              <a:solidFill>
                <a:schemeClr val="tx1"/>
              </a:solidFill>
              <a:effectLst/>
              <a:cs typeface="B Nazanin" pitchFamily="2" charset="-78"/>
            </a:rPr>
            <a:t>مقدمه</a:t>
          </a:r>
          <a:endParaRPr lang="en-US" sz="2400" b="0" kern="1200" dirty="0">
            <a:solidFill>
              <a:schemeClr val="tx1"/>
            </a:solidFill>
            <a:effectLst/>
            <a:cs typeface="B Nazanin" pitchFamily="2" charset="-78"/>
          </a:endParaRPr>
        </a:p>
      </dsp:txBody>
      <dsp:txXfrm rot="10800000">
        <a:off x="3686890" y="160019"/>
        <a:ext cx="891540" cy="594360"/>
      </dsp:txXfrm>
    </dsp:sp>
    <dsp:sp modelId="{615AC0F5-6DC7-4068-8EE6-2145101BE39F}">
      <dsp:nvSpPr>
        <dsp:cNvPr id="0" name=""/>
        <dsp:cNvSpPr/>
      </dsp:nvSpPr>
      <dsp:spPr>
        <a:xfrm rot="10800000">
          <a:off x="2052400" y="160019"/>
          <a:ext cx="1485900" cy="594360"/>
        </a:xfrm>
        <a:prstGeom prst="chevron">
          <a:avLst/>
        </a:prstGeom>
        <a:noFill/>
        <a:ln w="15875" cap="flat" cmpd="sng" algn="ctr">
          <a:solidFill>
            <a:schemeClr val="tx1"/>
          </a:solidFill>
          <a:prstDash val="solid"/>
        </a:ln>
        <a:effectLst>
          <a:innerShdw blurRad="63500" dist="50800" dir="2700000">
            <a:prstClr val="black">
              <a:alpha val="50000"/>
            </a:prstClr>
          </a:inn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2004" tIns="32004" rIns="96012" bIns="32004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2400" b="0" kern="1200" dirty="0" smtClean="0">
              <a:solidFill>
                <a:schemeClr val="tx1"/>
              </a:solidFill>
              <a:effectLst/>
              <a:cs typeface="B Nazanin" pitchFamily="2" charset="-78"/>
            </a:rPr>
            <a:t>فرایند</a:t>
          </a:r>
          <a:endParaRPr lang="en-US" sz="2400" b="0" kern="1200" dirty="0">
            <a:solidFill>
              <a:schemeClr val="tx1"/>
            </a:solidFill>
            <a:effectLst/>
            <a:cs typeface="B Nazanin" pitchFamily="2" charset="-78"/>
          </a:endParaRPr>
        </a:p>
      </dsp:txBody>
      <dsp:txXfrm rot="10800000">
        <a:off x="2349580" y="160019"/>
        <a:ext cx="891540" cy="594360"/>
      </dsp:txXfrm>
    </dsp:sp>
    <dsp:sp modelId="{E8A1D17B-C43A-47EF-BE40-2837C2904CD5}">
      <dsp:nvSpPr>
        <dsp:cNvPr id="0" name=""/>
        <dsp:cNvSpPr/>
      </dsp:nvSpPr>
      <dsp:spPr>
        <a:xfrm rot="10800000">
          <a:off x="1189" y="160019"/>
          <a:ext cx="2199800" cy="594360"/>
        </a:xfrm>
        <a:prstGeom prst="chevron">
          <a:avLst/>
        </a:prstGeom>
        <a:noFill/>
        <a:ln w="15875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2672" tIns="42672" rIns="128016" bIns="42672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3200" b="1" kern="1200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Nazanin" pitchFamily="2" charset="-78"/>
            </a:rPr>
            <a:t>افزودنی‌ها</a:t>
          </a:r>
          <a:endParaRPr lang="en-US" sz="3200" b="1" kern="1200" dirty="0">
            <a:solidFill>
              <a:srgbClr val="C00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cs typeface="B Nazanin" pitchFamily="2" charset="-78"/>
          </a:endParaRPr>
        </a:p>
      </dsp:txBody>
      <dsp:txXfrm rot="10800000">
        <a:off x="298369" y="160019"/>
        <a:ext cx="1605440" cy="594360"/>
      </dsp:txXfrm>
    </dsp:sp>
  </dsp:spTree>
</dsp:drawing>
</file>

<file path=ppt/diagrams/drawing6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A0DEE3F-B89C-495D-B54D-CA76B36020B3}">
      <dsp:nvSpPr>
        <dsp:cNvPr id="0" name=""/>
        <dsp:cNvSpPr/>
      </dsp:nvSpPr>
      <dsp:spPr>
        <a:xfrm rot="10800000">
          <a:off x="3389710" y="160019"/>
          <a:ext cx="1485900" cy="594360"/>
        </a:xfrm>
        <a:prstGeom prst="chevron">
          <a:avLst/>
        </a:prstGeom>
        <a:noFill/>
        <a:ln w="15875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2004" tIns="32004" rIns="96012" bIns="32004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2400" b="0" kern="1200" dirty="0" smtClean="0">
              <a:solidFill>
                <a:schemeClr val="tx1"/>
              </a:solidFill>
              <a:effectLst/>
              <a:cs typeface="B Nazanin" pitchFamily="2" charset="-78"/>
            </a:rPr>
            <a:t>مقدمه</a:t>
          </a:r>
          <a:endParaRPr lang="en-US" sz="2400" b="0" kern="1200" dirty="0">
            <a:solidFill>
              <a:schemeClr val="tx1"/>
            </a:solidFill>
            <a:effectLst/>
            <a:cs typeface="B Nazanin" pitchFamily="2" charset="-78"/>
          </a:endParaRPr>
        </a:p>
      </dsp:txBody>
      <dsp:txXfrm rot="10800000">
        <a:off x="3686890" y="160019"/>
        <a:ext cx="891540" cy="594360"/>
      </dsp:txXfrm>
    </dsp:sp>
    <dsp:sp modelId="{615AC0F5-6DC7-4068-8EE6-2145101BE39F}">
      <dsp:nvSpPr>
        <dsp:cNvPr id="0" name=""/>
        <dsp:cNvSpPr/>
      </dsp:nvSpPr>
      <dsp:spPr>
        <a:xfrm rot="10800000">
          <a:off x="2052400" y="160019"/>
          <a:ext cx="1485900" cy="594360"/>
        </a:xfrm>
        <a:prstGeom prst="chevron">
          <a:avLst/>
        </a:prstGeom>
        <a:noFill/>
        <a:ln w="15875" cap="flat" cmpd="sng" algn="ctr">
          <a:solidFill>
            <a:schemeClr val="tx1"/>
          </a:solidFill>
          <a:prstDash val="solid"/>
        </a:ln>
        <a:effectLst>
          <a:innerShdw blurRad="63500" dist="50800" dir="2700000">
            <a:prstClr val="black">
              <a:alpha val="50000"/>
            </a:prstClr>
          </a:inn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2004" tIns="32004" rIns="96012" bIns="32004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2400" b="0" kern="1200" dirty="0" smtClean="0">
              <a:solidFill>
                <a:schemeClr val="tx1"/>
              </a:solidFill>
              <a:effectLst/>
              <a:cs typeface="B Nazanin" pitchFamily="2" charset="-78"/>
            </a:rPr>
            <a:t>فرایند</a:t>
          </a:r>
          <a:endParaRPr lang="en-US" sz="2400" b="0" kern="1200" dirty="0">
            <a:solidFill>
              <a:schemeClr val="tx1"/>
            </a:solidFill>
            <a:effectLst/>
            <a:cs typeface="B Nazanin" pitchFamily="2" charset="-78"/>
          </a:endParaRPr>
        </a:p>
      </dsp:txBody>
      <dsp:txXfrm rot="10800000">
        <a:off x="2349580" y="160019"/>
        <a:ext cx="891540" cy="594360"/>
      </dsp:txXfrm>
    </dsp:sp>
    <dsp:sp modelId="{E8A1D17B-C43A-47EF-BE40-2837C2904CD5}">
      <dsp:nvSpPr>
        <dsp:cNvPr id="0" name=""/>
        <dsp:cNvSpPr/>
      </dsp:nvSpPr>
      <dsp:spPr>
        <a:xfrm rot="10800000">
          <a:off x="1189" y="160019"/>
          <a:ext cx="2199800" cy="594360"/>
        </a:xfrm>
        <a:prstGeom prst="chevron">
          <a:avLst/>
        </a:prstGeom>
        <a:noFill/>
        <a:ln w="15875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2672" tIns="42672" rIns="128016" bIns="42672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3200" b="1" kern="1200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Nazanin" pitchFamily="2" charset="-78"/>
            </a:rPr>
            <a:t>افزودنی‌ها</a:t>
          </a:r>
          <a:endParaRPr lang="en-US" sz="3200" b="1" kern="1200" dirty="0">
            <a:solidFill>
              <a:srgbClr val="C00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cs typeface="B Nazanin" pitchFamily="2" charset="-78"/>
          </a:endParaRPr>
        </a:p>
      </dsp:txBody>
      <dsp:txXfrm rot="10800000">
        <a:off x="298369" y="160019"/>
        <a:ext cx="1605440" cy="594360"/>
      </dsp:txXfrm>
    </dsp:sp>
  </dsp:spTree>
</dsp:drawing>
</file>

<file path=ppt/diagrams/drawing6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A0DEE3F-B89C-495D-B54D-CA76B36020B3}">
      <dsp:nvSpPr>
        <dsp:cNvPr id="0" name=""/>
        <dsp:cNvSpPr/>
      </dsp:nvSpPr>
      <dsp:spPr>
        <a:xfrm rot="10800000">
          <a:off x="3389710" y="160019"/>
          <a:ext cx="1485900" cy="594360"/>
        </a:xfrm>
        <a:prstGeom prst="chevron">
          <a:avLst/>
        </a:prstGeom>
        <a:noFill/>
        <a:ln w="15875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2004" tIns="32004" rIns="96012" bIns="32004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2400" b="0" kern="1200" dirty="0" smtClean="0">
              <a:solidFill>
                <a:schemeClr val="tx1"/>
              </a:solidFill>
              <a:effectLst/>
              <a:cs typeface="B Nazanin" pitchFamily="2" charset="-78"/>
            </a:rPr>
            <a:t>مقدمه</a:t>
          </a:r>
          <a:endParaRPr lang="en-US" sz="2400" b="0" kern="1200" dirty="0">
            <a:solidFill>
              <a:schemeClr val="tx1"/>
            </a:solidFill>
            <a:effectLst/>
            <a:cs typeface="B Nazanin" pitchFamily="2" charset="-78"/>
          </a:endParaRPr>
        </a:p>
      </dsp:txBody>
      <dsp:txXfrm rot="10800000">
        <a:off x="3686890" y="160019"/>
        <a:ext cx="891540" cy="594360"/>
      </dsp:txXfrm>
    </dsp:sp>
    <dsp:sp modelId="{615AC0F5-6DC7-4068-8EE6-2145101BE39F}">
      <dsp:nvSpPr>
        <dsp:cNvPr id="0" name=""/>
        <dsp:cNvSpPr/>
      </dsp:nvSpPr>
      <dsp:spPr>
        <a:xfrm rot="10800000">
          <a:off x="2052400" y="160019"/>
          <a:ext cx="1485900" cy="594360"/>
        </a:xfrm>
        <a:prstGeom prst="chevron">
          <a:avLst/>
        </a:prstGeom>
        <a:noFill/>
        <a:ln w="15875" cap="flat" cmpd="sng" algn="ctr">
          <a:solidFill>
            <a:schemeClr val="tx1"/>
          </a:solidFill>
          <a:prstDash val="solid"/>
        </a:ln>
        <a:effectLst>
          <a:innerShdw blurRad="63500" dist="50800" dir="2700000">
            <a:prstClr val="black">
              <a:alpha val="50000"/>
            </a:prstClr>
          </a:inn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2004" tIns="32004" rIns="96012" bIns="32004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2400" b="0" kern="1200" dirty="0" smtClean="0">
              <a:solidFill>
                <a:schemeClr val="tx1"/>
              </a:solidFill>
              <a:effectLst/>
              <a:cs typeface="B Nazanin" pitchFamily="2" charset="-78"/>
            </a:rPr>
            <a:t>فرایند</a:t>
          </a:r>
          <a:endParaRPr lang="en-US" sz="2400" b="0" kern="1200" dirty="0">
            <a:solidFill>
              <a:schemeClr val="tx1"/>
            </a:solidFill>
            <a:effectLst/>
            <a:cs typeface="B Nazanin" pitchFamily="2" charset="-78"/>
          </a:endParaRPr>
        </a:p>
      </dsp:txBody>
      <dsp:txXfrm rot="10800000">
        <a:off x="2349580" y="160019"/>
        <a:ext cx="891540" cy="594360"/>
      </dsp:txXfrm>
    </dsp:sp>
    <dsp:sp modelId="{E8A1D17B-C43A-47EF-BE40-2837C2904CD5}">
      <dsp:nvSpPr>
        <dsp:cNvPr id="0" name=""/>
        <dsp:cNvSpPr/>
      </dsp:nvSpPr>
      <dsp:spPr>
        <a:xfrm rot="10800000">
          <a:off x="1189" y="160019"/>
          <a:ext cx="2199800" cy="594360"/>
        </a:xfrm>
        <a:prstGeom prst="chevron">
          <a:avLst/>
        </a:prstGeom>
        <a:noFill/>
        <a:ln w="15875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2672" tIns="42672" rIns="128016" bIns="42672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3200" b="1" kern="1200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Nazanin" pitchFamily="2" charset="-78"/>
            </a:rPr>
            <a:t>افزودنی‌ها</a:t>
          </a:r>
          <a:endParaRPr lang="en-US" sz="3200" b="1" kern="1200" dirty="0">
            <a:solidFill>
              <a:srgbClr val="C00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cs typeface="B Nazanin" pitchFamily="2" charset="-78"/>
          </a:endParaRPr>
        </a:p>
      </dsp:txBody>
      <dsp:txXfrm rot="10800000">
        <a:off x="298369" y="160019"/>
        <a:ext cx="1605440" cy="594360"/>
      </dsp:txXfrm>
    </dsp:sp>
  </dsp:spTree>
</dsp:drawing>
</file>

<file path=ppt/diagrams/drawing6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A0DEE3F-B89C-495D-B54D-CA76B36020B3}">
      <dsp:nvSpPr>
        <dsp:cNvPr id="0" name=""/>
        <dsp:cNvSpPr/>
      </dsp:nvSpPr>
      <dsp:spPr>
        <a:xfrm rot="10800000">
          <a:off x="3389710" y="160019"/>
          <a:ext cx="1485900" cy="594360"/>
        </a:xfrm>
        <a:prstGeom prst="chevron">
          <a:avLst/>
        </a:prstGeom>
        <a:noFill/>
        <a:ln w="15875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2004" tIns="32004" rIns="96012" bIns="32004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2400" b="0" kern="1200" dirty="0" smtClean="0">
              <a:solidFill>
                <a:schemeClr val="tx1"/>
              </a:solidFill>
              <a:effectLst/>
              <a:cs typeface="B Nazanin" pitchFamily="2" charset="-78"/>
            </a:rPr>
            <a:t>مقدمه</a:t>
          </a:r>
          <a:endParaRPr lang="en-US" sz="2400" b="0" kern="1200" dirty="0">
            <a:solidFill>
              <a:schemeClr val="tx1"/>
            </a:solidFill>
            <a:effectLst/>
            <a:cs typeface="B Nazanin" pitchFamily="2" charset="-78"/>
          </a:endParaRPr>
        </a:p>
      </dsp:txBody>
      <dsp:txXfrm rot="10800000">
        <a:off x="3686890" y="160019"/>
        <a:ext cx="891540" cy="594360"/>
      </dsp:txXfrm>
    </dsp:sp>
    <dsp:sp modelId="{615AC0F5-6DC7-4068-8EE6-2145101BE39F}">
      <dsp:nvSpPr>
        <dsp:cNvPr id="0" name=""/>
        <dsp:cNvSpPr/>
      </dsp:nvSpPr>
      <dsp:spPr>
        <a:xfrm rot="10800000">
          <a:off x="2052400" y="160019"/>
          <a:ext cx="1485900" cy="594360"/>
        </a:xfrm>
        <a:prstGeom prst="chevron">
          <a:avLst/>
        </a:prstGeom>
        <a:noFill/>
        <a:ln w="15875" cap="flat" cmpd="sng" algn="ctr">
          <a:solidFill>
            <a:schemeClr val="tx1"/>
          </a:solidFill>
          <a:prstDash val="solid"/>
        </a:ln>
        <a:effectLst>
          <a:innerShdw blurRad="63500" dist="50800" dir="2700000">
            <a:prstClr val="black">
              <a:alpha val="50000"/>
            </a:prstClr>
          </a:inn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2004" tIns="32004" rIns="96012" bIns="32004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2400" b="0" kern="1200" dirty="0" smtClean="0">
              <a:solidFill>
                <a:schemeClr val="tx1"/>
              </a:solidFill>
              <a:effectLst/>
              <a:cs typeface="B Nazanin" pitchFamily="2" charset="-78"/>
            </a:rPr>
            <a:t>فرایند</a:t>
          </a:r>
          <a:endParaRPr lang="en-US" sz="2400" b="0" kern="1200" dirty="0">
            <a:solidFill>
              <a:schemeClr val="tx1"/>
            </a:solidFill>
            <a:effectLst/>
            <a:cs typeface="B Nazanin" pitchFamily="2" charset="-78"/>
          </a:endParaRPr>
        </a:p>
      </dsp:txBody>
      <dsp:txXfrm rot="10800000">
        <a:off x="2349580" y="160019"/>
        <a:ext cx="891540" cy="594360"/>
      </dsp:txXfrm>
    </dsp:sp>
    <dsp:sp modelId="{E8A1D17B-C43A-47EF-BE40-2837C2904CD5}">
      <dsp:nvSpPr>
        <dsp:cNvPr id="0" name=""/>
        <dsp:cNvSpPr/>
      </dsp:nvSpPr>
      <dsp:spPr>
        <a:xfrm rot="10800000">
          <a:off x="1189" y="160019"/>
          <a:ext cx="2199800" cy="594360"/>
        </a:xfrm>
        <a:prstGeom prst="chevron">
          <a:avLst/>
        </a:prstGeom>
        <a:noFill/>
        <a:ln w="15875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2672" tIns="42672" rIns="128016" bIns="42672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3200" b="1" kern="1200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Nazanin" pitchFamily="2" charset="-78"/>
            </a:rPr>
            <a:t>افزودنی‌ها</a:t>
          </a:r>
          <a:endParaRPr lang="en-US" sz="3200" b="1" kern="1200" dirty="0">
            <a:solidFill>
              <a:srgbClr val="C00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cs typeface="B Nazanin" pitchFamily="2" charset="-78"/>
          </a:endParaRPr>
        </a:p>
      </dsp:txBody>
      <dsp:txXfrm rot="10800000">
        <a:off x="298369" y="160019"/>
        <a:ext cx="1605440" cy="594360"/>
      </dsp:txXfrm>
    </dsp:sp>
  </dsp:spTree>
</dsp:drawing>
</file>

<file path=ppt/diagrams/drawing6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A0DEE3F-B89C-495D-B54D-CA76B36020B3}">
      <dsp:nvSpPr>
        <dsp:cNvPr id="0" name=""/>
        <dsp:cNvSpPr/>
      </dsp:nvSpPr>
      <dsp:spPr>
        <a:xfrm rot="10800000">
          <a:off x="3389710" y="160019"/>
          <a:ext cx="1485900" cy="594360"/>
        </a:xfrm>
        <a:prstGeom prst="chevron">
          <a:avLst/>
        </a:prstGeom>
        <a:noFill/>
        <a:ln w="15875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2004" tIns="32004" rIns="96012" bIns="32004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2400" b="0" kern="1200" dirty="0" smtClean="0">
              <a:solidFill>
                <a:schemeClr val="tx1"/>
              </a:solidFill>
              <a:effectLst/>
              <a:cs typeface="B Nazanin" pitchFamily="2" charset="-78"/>
            </a:rPr>
            <a:t>مقدمه</a:t>
          </a:r>
          <a:endParaRPr lang="en-US" sz="2400" b="0" kern="1200" dirty="0">
            <a:solidFill>
              <a:schemeClr val="tx1"/>
            </a:solidFill>
            <a:effectLst/>
            <a:cs typeface="B Nazanin" pitchFamily="2" charset="-78"/>
          </a:endParaRPr>
        </a:p>
      </dsp:txBody>
      <dsp:txXfrm rot="10800000">
        <a:off x="3686890" y="160019"/>
        <a:ext cx="891540" cy="594360"/>
      </dsp:txXfrm>
    </dsp:sp>
    <dsp:sp modelId="{615AC0F5-6DC7-4068-8EE6-2145101BE39F}">
      <dsp:nvSpPr>
        <dsp:cNvPr id="0" name=""/>
        <dsp:cNvSpPr/>
      </dsp:nvSpPr>
      <dsp:spPr>
        <a:xfrm rot="10800000">
          <a:off x="2052400" y="160019"/>
          <a:ext cx="1485900" cy="594360"/>
        </a:xfrm>
        <a:prstGeom prst="chevron">
          <a:avLst/>
        </a:prstGeom>
        <a:noFill/>
        <a:ln w="15875" cap="flat" cmpd="sng" algn="ctr">
          <a:solidFill>
            <a:schemeClr val="tx1"/>
          </a:solidFill>
          <a:prstDash val="solid"/>
        </a:ln>
        <a:effectLst>
          <a:innerShdw blurRad="63500" dist="50800" dir="2700000">
            <a:prstClr val="black">
              <a:alpha val="50000"/>
            </a:prstClr>
          </a:inn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2004" tIns="32004" rIns="96012" bIns="32004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2400" b="0" kern="1200" dirty="0" smtClean="0">
              <a:solidFill>
                <a:schemeClr val="tx1"/>
              </a:solidFill>
              <a:effectLst/>
              <a:cs typeface="B Nazanin" pitchFamily="2" charset="-78"/>
            </a:rPr>
            <a:t>فرایند</a:t>
          </a:r>
          <a:endParaRPr lang="en-US" sz="2400" b="0" kern="1200" dirty="0">
            <a:solidFill>
              <a:schemeClr val="tx1"/>
            </a:solidFill>
            <a:effectLst/>
            <a:cs typeface="B Nazanin" pitchFamily="2" charset="-78"/>
          </a:endParaRPr>
        </a:p>
      </dsp:txBody>
      <dsp:txXfrm rot="10800000">
        <a:off x="2349580" y="160019"/>
        <a:ext cx="891540" cy="594360"/>
      </dsp:txXfrm>
    </dsp:sp>
    <dsp:sp modelId="{E8A1D17B-C43A-47EF-BE40-2837C2904CD5}">
      <dsp:nvSpPr>
        <dsp:cNvPr id="0" name=""/>
        <dsp:cNvSpPr/>
      </dsp:nvSpPr>
      <dsp:spPr>
        <a:xfrm rot="10800000">
          <a:off x="1189" y="160019"/>
          <a:ext cx="2199800" cy="594360"/>
        </a:xfrm>
        <a:prstGeom prst="chevron">
          <a:avLst/>
        </a:prstGeom>
        <a:noFill/>
        <a:ln w="15875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2672" tIns="42672" rIns="128016" bIns="42672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3200" b="1" kern="1200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Nazanin" pitchFamily="2" charset="-78"/>
            </a:rPr>
            <a:t>افزودنی‌ها</a:t>
          </a:r>
          <a:endParaRPr lang="en-US" sz="3200" b="1" kern="1200" dirty="0">
            <a:solidFill>
              <a:srgbClr val="C00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cs typeface="B Nazanin" pitchFamily="2" charset="-78"/>
          </a:endParaRPr>
        </a:p>
      </dsp:txBody>
      <dsp:txXfrm rot="10800000">
        <a:off x="298369" y="160019"/>
        <a:ext cx="1605440" cy="594360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A0DEE3F-B89C-495D-B54D-CA76B36020B3}">
      <dsp:nvSpPr>
        <dsp:cNvPr id="0" name=""/>
        <dsp:cNvSpPr/>
      </dsp:nvSpPr>
      <dsp:spPr>
        <a:xfrm rot="10800000">
          <a:off x="3134677" y="109061"/>
          <a:ext cx="1740693" cy="696277"/>
        </a:xfrm>
        <a:prstGeom prst="chevron">
          <a:avLst/>
        </a:prstGeom>
        <a:noFill/>
        <a:ln w="15875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2672" tIns="42672" rIns="128016" bIns="42672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3200" b="1" kern="1200" dirty="0" smtClean="0">
              <a:solidFill>
                <a:srgbClr val="8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Nazanin" pitchFamily="2" charset="-78"/>
            </a:rPr>
            <a:t>مقدمه</a:t>
          </a:r>
          <a:endParaRPr lang="en-US" sz="3200" b="1" kern="1200" dirty="0">
            <a:solidFill>
              <a:srgbClr val="800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cs typeface="B Nazanin" pitchFamily="2" charset="-78"/>
          </a:endParaRPr>
        </a:p>
      </dsp:txBody>
      <dsp:txXfrm rot="10800000">
        <a:off x="3482815" y="109061"/>
        <a:ext cx="1044416" cy="696277"/>
      </dsp:txXfrm>
    </dsp:sp>
    <dsp:sp modelId="{615AC0F5-6DC7-4068-8EE6-2145101BE39F}">
      <dsp:nvSpPr>
        <dsp:cNvPr id="0" name=""/>
        <dsp:cNvSpPr/>
      </dsp:nvSpPr>
      <dsp:spPr>
        <a:xfrm rot="10800000">
          <a:off x="1568053" y="109061"/>
          <a:ext cx="1740693" cy="696277"/>
        </a:xfrm>
        <a:prstGeom prst="chevron">
          <a:avLst/>
        </a:prstGeom>
        <a:noFill/>
        <a:ln w="15875" cap="flat" cmpd="sng" algn="ctr">
          <a:solidFill>
            <a:schemeClr val="tx1"/>
          </a:solidFill>
          <a:prstDash val="solid"/>
        </a:ln>
        <a:effectLst>
          <a:innerShdw blurRad="63500" dist="50800" dir="2700000">
            <a:prstClr val="black">
              <a:alpha val="50000"/>
            </a:prstClr>
          </a:inn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2004" tIns="32004" rIns="96012" bIns="32004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2400" kern="1200" dirty="0" smtClean="0">
              <a:solidFill>
                <a:schemeClr val="tx1"/>
              </a:solidFill>
              <a:effectLst/>
              <a:cs typeface="B Nazanin" pitchFamily="2" charset="-78"/>
            </a:rPr>
            <a:t>فرایند</a:t>
          </a:r>
          <a:endParaRPr lang="en-US" sz="2400" kern="1200" dirty="0">
            <a:solidFill>
              <a:schemeClr val="tx1"/>
            </a:solidFill>
            <a:effectLst/>
            <a:cs typeface="B Nazanin" pitchFamily="2" charset="-78"/>
          </a:endParaRPr>
        </a:p>
      </dsp:txBody>
      <dsp:txXfrm rot="10800000">
        <a:off x="1916191" y="109061"/>
        <a:ext cx="1044416" cy="696277"/>
      </dsp:txXfrm>
    </dsp:sp>
    <dsp:sp modelId="{E8A1D17B-C43A-47EF-BE40-2837C2904CD5}">
      <dsp:nvSpPr>
        <dsp:cNvPr id="0" name=""/>
        <dsp:cNvSpPr/>
      </dsp:nvSpPr>
      <dsp:spPr>
        <a:xfrm rot="10800000">
          <a:off x="1428" y="109061"/>
          <a:ext cx="1740693" cy="696277"/>
        </a:xfrm>
        <a:prstGeom prst="chevron">
          <a:avLst/>
        </a:prstGeom>
        <a:noFill/>
        <a:ln w="15875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2004" tIns="32004" rIns="96012" bIns="32004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2400" kern="1200" dirty="0" smtClean="0">
              <a:solidFill>
                <a:schemeClr val="tx1"/>
              </a:solidFill>
              <a:cs typeface="B Nazanin" pitchFamily="2" charset="-78"/>
            </a:rPr>
            <a:t>افزودنی‌ها</a:t>
          </a:r>
          <a:endParaRPr lang="en-US" sz="2400" kern="1200" dirty="0">
            <a:solidFill>
              <a:schemeClr val="tx1"/>
            </a:solidFill>
            <a:cs typeface="B Nazanin" pitchFamily="2" charset="-78"/>
          </a:endParaRPr>
        </a:p>
      </dsp:txBody>
      <dsp:txXfrm rot="10800000">
        <a:off x="349566" y="109061"/>
        <a:ext cx="1044416" cy="696277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A0DEE3F-B89C-495D-B54D-CA76B36020B3}">
      <dsp:nvSpPr>
        <dsp:cNvPr id="0" name=""/>
        <dsp:cNvSpPr/>
      </dsp:nvSpPr>
      <dsp:spPr>
        <a:xfrm rot="10800000">
          <a:off x="3134677" y="109061"/>
          <a:ext cx="1740693" cy="696277"/>
        </a:xfrm>
        <a:prstGeom prst="chevron">
          <a:avLst/>
        </a:prstGeom>
        <a:noFill/>
        <a:ln w="15875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2672" tIns="42672" rIns="128016" bIns="42672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3200" b="1" kern="1200" dirty="0" smtClean="0">
              <a:solidFill>
                <a:srgbClr val="8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Nazanin" pitchFamily="2" charset="-78"/>
            </a:rPr>
            <a:t>مقدمه</a:t>
          </a:r>
          <a:endParaRPr lang="en-US" sz="3200" b="1" kern="1200" dirty="0">
            <a:solidFill>
              <a:srgbClr val="800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cs typeface="B Nazanin" pitchFamily="2" charset="-78"/>
          </a:endParaRPr>
        </a:p>
      </dsp:txBody>
      <dsp:txXfrm rot="10800000">
        <a:off x="3482815" y="109061"/>
        <a:ext cx="1044416" cy="696277"/>
      </dsp:txXfrm>
    </dsp:sp>
    <dsp:sp modelId="{615AC0F5-6DC7-4068-8EE6-2145101BE39F}">
      <dsp:nvSpPr>
        <dsp:cNvPr id="0" name=""/>
        <dsp:cNvSpPr/>
      </dsp:nvSpPr>
      <dsp:spPr>
        <a:xfrm rot="10800000">
          <a:off x="1568053" y="109061"/>
          <a:ext cx="1740693" cy="696277"/>
        </a:xfrm>
        <a:prstGeom prst="chevron">
          <a:avLst/>
        </a:prstGeom>
        <a:noFill/>
        <a:ln w="15875" cap="flat" cmpd="sng" algn="ctr">
          <a:solidFill>
            <a:schemeClr val="tx1"/>
          </a:solidFill>
          <a:prstDash val="solid"/>
        </a:ln>
        <a:effectLst>
          <a:innerShdw blurRad="63500" dist="50800" dir="2700000">
            <a:prstClr val="black">
              <a:alpha val="50000"/>
            </a:prstClr>
          </a:inn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2004" tIns="32004" rIns="96012" bIns="32004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2400" kern="1200" dirty="0" smtClean="0">
              <a:solidFill>
                <a:schemeClr val="tx1"/>
              </a:solidFill>
              <a:effectLst/>
              <a:cs typeface="B Nazanin" pitchFamily="2" charset="-78"/>
            </a:rPr>
            <a:t>فرایند</a:t>
          </a:r>
          <a:endParaRPr lang="en-US" sz="2400" kern="1200" dirty="0">
            <a:solidFill>
              <a:schemeClr val="tx1"/>
            </a:solidFill>
            <a:effectLst/>
            <a:cs typeface="B Nazanin" pitchFamily="2" charset="-78"/>
          </a:endParaRPr>
        </a:p>
      </dsp:txBody>
      <dsp:txXfrm rot="10800000">
        <a:off x="1916191" y="109061"/>
        <a:ext cx="1044416" cy="696277"/>
      </dsp:txXfrm>
    </dsp:sp>
    <dsp:sp modelId="{E8A1D17B-C43A-47EF-BE40-2837C2904CD5}">
      <dsp:nvSpPr>
        <dsp:cNvPr id="0" name=""/>
        <dsp:cNvSpPr/>
      </dsp:nvSpPr>
      <dsp:spPr>
        <a:xfrm rot="10800000">
          <a:off x="1428" y="109061"/>
          <a:ext cx="1740693" cy="696277"/>
        </a:xfrm>
        <a:prstGeom prst="chevron">
          <a:avLst/>
        </a:prstGeom>
        <a:noFill/>
        <a:ln w="15875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2004" tIns="32004" rIns="96012" bIns="32004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2400" kern="1200" dirty="0" smtClean="0">
              <a:solidFill>
                <a:schemeClr val="tx1"/>
              </a:solidFill>
              <a:cs typeface="B Nazanin" pitchFamily="2" charset="-78"/>
            </a:rPr>
            <a:t>افزودنی‌ها</a:t>
          </a:r>
          <a:endParaRPr lang="en-US" sz="2400" kern="1200" dirty="0">
            <a:solidFill>
              <a:schemeClr val="tx1"/>
            </a:solidFill>
            <a:cs typeface="B Nazanin" pitchFamily="2" charset="-78"/>
          </a:endParaRPr>
        </a:p>
      </dsp:txBody>
      <dsp:txXfrm rot="10800000">
        <a:off x="349566" y="109061"/>
        <a:ext cx="1044416" cy="696277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A0DEE3F-B89C-495D-B54D-CA76B36020B3}">
      <dsp:nvSpPr>
        <dsp:cNvPr id="0" name=""/>
        <dsp:cNvSpPr/>
      </dsp:nvSpPr>
      <dsp:spPr>
        <a:xfrm rot="10800000">
          <a:off x="3134677" y="109061"/>
          <a:ext cx="1740693" cy="696277"/>
        </a:xfrm>
        <a:prstGeom prst="chevron">
          <a:avLst/>
        </a:prstGeom>
        <a:noFill/>
        <a:ln w="15875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2672" tIns="42672" rIns="128016" bIns="42672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3200" b="1" kern="1200" dirty="0" smtClean="0">
              <a:solidFill>
                <a:srgbClr val="8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Nazanin" pitchFamily="2" charset="-78"/>
            </a:rPr>
            <a:t>مقدمه</a:t>
          </a:r>
          <a:endParaRPr lang="en-US" sz="3200" b="1" kern="1200" dirty="0">
            <a:solidFill>
              <a:srgbClr val="800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cs typeface="B Nazanin" pitchFamily="2" charset="-78"/>
          </a:endParaRPr>
        </a:p>
      </dsp:txBody>
      <dsp:txXfrm rot="10800000">
        <a:off x="3482815" y="109061"/>
        <a:ext cx="1044416" cy="696277"/>
      </dsp:txXfrm>
    </dsp:sp>
    <dsp:sp modelId="{615AC0F5-6DC7-4068-8EE6-2145101BE39F}">
      <dsp:nvSpPr>
        <dsp:cNvPr id="0" name=""/>
        <dsp:cNvSpPr/>
      </dsp:nvSpPr>
      <dsp:spPr>
        <a:xfrm rot="10800000">
          <a:off x="1568053" y="109061"/>
          <a:ext cx="1740693" cy="696277"/>
        </a:xfrm>
        <a:prstGeom prst="chevron">
          <a:avLst/>
        </a:prstGeom>
        <a:noFill/>
        <a:ln w="15875" cap="flat" cmpd="sng" algn="ctr">
          <a:solidFill>
            <a:schemeClr val="tx1"/>
          </a:solidFill>
          <a:prstDash val="solid"/>
        </a:ln>
        <a:effectLst>
          <a:innerShdw blurRad="63500" dist="50800" dir="2700000">
            <a:prstClr val="black">
              <a:alpha val="50000"/>
            </a:prstClr>
          </a:inn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2004" tIns="32004" rIns="96012" bIns="32004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2400" kern="1200" dirty="0" smtClean="0">
              <a:solidFill>
                <a:schemeClr val="tx1"/>
              </a:solidFill>
              <a:effectLst/>
              <a:cs typeface="B Nazanin" pitchFamily="2" charset="-78"/>
            </a:rPr>
            <a:t>فرایند</a:t>
          </a:r>
          <a:endParaRPr lang="en-US" sz="2400" kern="1200" dirty="0">
            <a:solidFill>
              <a:schemeClr val="tx1"/>
            </a:solidFill>
            <a:effectLst/>
            <a:cs typeface="B Nazanin" pitchFamily="2" charset="-78"/>
          </a:endParaRPr>
        </a:p>
      </dsp:txBody>
      <dsp:txXfrm rot="10800000">
        <a:off x="1916191" y="109061"/>
        <a:ext cx="1044416" cy="696277"/>
      </dsp:txXfrm>
    </dsp:sp>
    <dsp:sp modelId="{E8A1D17B-C43A-47EF-BE40-2837C2904CD5}">
      <dsp:nvSpPr>
        <dsp:cNvPr id="0" name=""/>
        <dsp:cNvSpPr/>
      </dsp:nvSpPr>
      <dsp:spPr>
        <a:xfrm rot="10800000">
          <a:off x="1428" y="109061"/>
          <a:ext cx="1740693" cy="696277"/>
        </a:xfrm>
        <a:prstGeom prst="chevron">
          <a:avLst/>
        </a:prstGeom>
        <a:noFill/>
        <a:ln w="15875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2004" tIns="32004" rIns="96012" bIns="32004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2400" kern="1200" dirty="0" smtClean="0">
              <a:solidFill>
                <a:schemeClr val="tx1"/>
              </a:solidFill>
              <a:cs typeface="B Nazanin" pitchFamily="2" charset="-78"/>
            </a:rPr>
            <a:t>افزودنی‌ها</a:t>
          </a:r>
          <a:endParaRPr lang="en-US" sz="2400" kern="1200" dirty="0">
            <a:solidFill>
              <a:schemeClr val="tx1"/>
            </a:solidFill>
            <a:cs typeface="B Nazanin" pitchFamily="2" charset="-78"/>
          </a:endParaRPr>
        </a:p>
      </dsp:txBody>
      <dsp:txXfrm rot="10800000">
        <a:off x="349566" y="109061"/>
        <a:ext cx="1044416" cy="69627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matrix1">
  <dgm:title val=""/>
  <dgm:desc val=""/>
  <dgm:catLst>
    <dgm:cat type="matrix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clrData>
  <dgm:layoutNode name="diagram">
    <dgm:varLst>
      <dgm:chMax val="1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ctrX" for="ch" forName="matrix" refType="w" fact="0.5"/>
      <dgm:constr type="ctrY" for="ch" forName="matrix" refType="h" fact="0.5"/>
      <dgm:constr type="w" for="ch" forName="matrix" refType="w"/>
      <dgm:constr type="h" for="ch" forName="matrix" refType="h"/>
      <dgm:constr type="ctrX" for="ch" forName="centerTile" refType="w" fact="0.5"/>
      <dgm:constr type="ctrY" for="ch" forName="centerTile" refType="h" fact="0.5"/>
      <dgm:constr type="w" for="ch" forName="centerTile" refType="w" fact="0.3"/>
      <dgm:constr type="h" for="ch" forName="centerTile" refType="h" fact="0.25"/>
      <dgm:constr type="primFontSz" for="des" ptType="node" op="equ" val="65"/>
    </dgm:constrLst>
    <dgm:ruleLst/>
    <dgm:choose name="Name0">
      <dgm:if name="Name1" axis="ch" ptType="node" func="cnt" op="gte" val="1">
        <dgm:layoutNode name="matrix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l" for="ch" forName="tile1"/>
            <dgm:constr type="t" for="ch" forName="tile1"/>
            <dgm:constr type="r" for="ch" forName="tile1" refType="w" fact="0.5"/>
            <dgm:constr type="b" for="ch" forName="tile1" refType="h" fact="0.5"/>
            <dgm:constr type="l" for="ch" forName="tile1text" refType="l" refFor="ch" refForName="tile1"/>
            <dgm:constr type="t" for="ch" forName="tile1text" refType="t" refFor="ch" refForName="tile1"/>
            <dgm:constr type="w" for="ch" forName="tile1text" refType="w" refFor="ch" refForName="tile1"/>
            <dgm:constr type="h" for="ch" forName="tile1text" refType="h" refFor="ch" refForName="tile1" fact="0.75"/>
            <dgm:constr type="r" for="ch" forName="tile2" refType="w"/>
            <dgm:constr type="t" for="ch" forName="tile2"/>
            <dgm:constr type="l" for="ch" forName="tile2" refType="w" fact="0.5"/>
            <dgm:constr type="b" for="ch" forName="tile2" refType="h" fact="0.5"/>
            <dgm:constr type="r" for="ch" forName="tile2text" refType="r" refFor="ch" refForName="tile2"/>
            <dgm:constr type="t" for="ch" forName="tile2text" refType="t" refFor="ch" refForName="tile2"/>
            <dgm:constr type="w" for="ch" forName="tile2text" refType="w" refFor="ch" refForName="tile2"/>
            <dgm:constr type="h" for="ch" forName="tile2text" refType="h" refFor="ch" refForName="tile2" fact="0.75"/>
            <dgm:constr type="l" for="ch" forName="tile3"/>
            <dgm:constr type="b" for="ch" forName="tile3" refType="h"/>
            <dgm:constr type="r" for="ch" forName="tile3" refType="w" fact="0.5"/>
            <dgm:constr type="t" for="ch" forName="tile3" refType="h" fact="0.5"/>
            <dgm:constr type="l" for="ch" forName="tile3text" refType="l" refFor="ch" refForName="tile3"/>
            <dgm:constr type="b" for="ch" forName="tile3text" refType="b" refFor="ch" refForName="tile3"/>
            <dgm:constr type="w" for="ch" forName="tile3text" refType="w" refFor="ch" refForName="tile3"/>
            <dgm:constr type="h" for="ch" forName="tile3text" refType="h" refFor="ch" refForName="tile3" fact="0.75"/>
            <dgm:constr type="r" for="ch" forName="tile4" refType="w"/>
            <dgm:constr type="b" for="ch" forName="tile4" refType="h"/>
            <dgm:constr type="l" for="ch" forName="tile4" refType="w" fact="0.5"/>
            <dgm:constr type="t" for="ch" forName="tile4" refType="h" fact="0.5"/>
            <dgm:constr type="r" for="ch" forName="tile4text" refType="r" refFor="ch" refForName="tile4"/>
            <dgm:constr type="b" for="ch" forName="tile4text" refType="b" refFor="ch" refForName="tile4"/>
            <dgm:constr type="w" for="ch" forName="tile4text" refType="w" refFor="ch" refForName="tile4"/>
            <dgm:constr type="h" for="ch" forName="tile4text" refType="h" refFor="ch" refForName="tile4" fact="0.75"/>
          </dgm:constrLst>
          <dgm:ruleLst/>
          <dgm:layoutNode name="tile1" styleLbl="node1">
            <dgm:alg type="sp"/>
            <dgm:shape xmlns:r="http://schemas.openxmlformats.org/officeDocument/2006/relationships" rot="270" type="round1Rect" r:blip="">
              <dgm:adjLst/>
            </dgm:shape>
            <dgm:choose name="Name2">
              <dgm:if name="Name3" func="var" arg="dir" op="equ" val="norm">
                <dgm:presOf axis="ch ch desOrSelf" ptType="node node node" st="1 1 1" cnt="1 1 0"/>
              </dgm:if>
              <dgm:else name="Name4">
                <dgm:presOf axis="ch ch desOrSelf" ptType="node node node" st="1 2 1" cnt="1 1 0"/>
              </dgm:else>
            </dgm:choose>
            <dgm:constrLst/>
            <dgm:ruleLst/>
          </dgm:layoutNode>
          <dgm:layoutNode name="tile1text" styleLbl="node1">
            <dgm:varLst>
              <dgm:chMax val="0"/>
              <dgm:chPref val="0"/>
              <dgm:bulletEnabled val="1"/>
            </dgm:varLst>
            <dgm:choose name="Name5">
              <dgm:if name="Name6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7">
                <dgm:alg type="tx"/>
              </dgm:else>
            </dgm:choose>
            <dgm:shape xmlns:r="http://schemas.openxmlformats.org/officeDocument/2006/relationships" rot="270" type="rect" r:blip="" hideGeom="1">
              <dgm:adjLst>
                <dgm:adj idx="1" val="0.2"/>
              </dgm:adjLst>
            </dgm:shape>
            <dgm:choose name="Name8">
              <dgm:if name="Name9" func="var" arg="dir" op="equ" val="norm">
                <dgm:presOf axis="ch ch desOrSelf" ptType="node node node" st="1 1 1" cnt="1 1 0"/>
              </dgm:if>
              <dgm:else name="Name10">
                <dgm:presOf axis="ch ch desOrSelf" ptType="node node node" st="1 2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2" styleLbl="node1">
            <dgm:alg type="sp"/>
            <dgm:shape xmlns:r="http://schemas.openxmlformats.org/officeDocument/2006/relationships" type="round1Rect" r:blip="">
              <dgm:adjLst/>
            </dgm:shape>
            <dgm:choose name="Name11">
              <dgm:if name="Name12" func="var" arg="dir" op="equ" val="norm">
                <dgm:presOf axis="ch ch desOrSelf" ptType="node node node" st="1 2 1" cnt="1 1 0"/>
              </dgm:if>
              <dgm:else name="Name13">
                <dgm:presOf axis="ch ch desOrSelf" ptType="node node node" st="1 1 1" cnt="1 1 0"/>
              </dgm:else>
            </dgm:choose>
            <dgm:constrLst/>
            <dgm:ruleLst/>
          </dgm:layoutNode>
          <dgm:layoutNode name="tile2text" styleLbl="node1">
            <dgm:varLst>
              <dgm:chMax val="0"/>
              <dgm:chPref val="0"/>
              <dgm:bulletEnabled val="1"/>
            </dgm:varLst>
            <dgm:choose name="Name14">
              <dgm:if name="Name15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16">
                <dgm:alg type="tx"/>
              </dgm:else>
            </dgm:choose>
            <dgm:shape xmlns:r="http://schemas.openxmlformats.org/officeDocument/2006/relationships" type="rect" r:blip="" hideGeom="1">
              <dgm:adjLst/>
            </dgm:shape>
            <dgm:choose name="Name17">
              <dgm:if name="Name18" func="var" arg="dir" op="equ" val="norm">
                <dgm:presOf axis="ch ch desOrSelf" ptType="node node node" st="1 2 1" cnt="1 1 0"/>
              </dgm:if>
              <dgm:else name="Name19">
                <dgm:presOf axis="ch ch desOrSelf" ptType="node node node" st="1 1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3" styleLbl="node1">
            <dgm:alg type="sp"/>
            <dgm:shape xmlns:r="http://schemas.openxmlformats.org/officeDocument/2006/relationships" rot="180" type="round1Rect" r:blip="">
              <dgm:adjLst/>
            </dgm:shape>
            <dgm:choose name="Name20">
              <dgm:if name="Name21" func="var" arg="dir" op="equ" val="norm">
                <dgm:presOf axis="ch ch desOrSelf" ptType="node node node" st="1 3 1" cnt="1 1 0"/>
              </dgm:if>
              <dgm:else name="Name22">
                <dgm:presOf axis="ch ch desOrSelf" ptType="node node node" st="1 4 1" cnt="1 1 0"/>
              </dgm:else>
            </dgm:choose>
            <dgm:constrLst/>
            <dgm:ruleLst/>
          </dgm:layoutNode>
          <dgm:layoutNode name="tile3text" styleLbl="node1">
            <dgm:varLst>
              <dgm:chMax val="0"/>
              <dgm:chPref val="0"/>
              <dgm:bulletEnabled val="1"/>
            </dgm:varLst>
            <dgm:choose name="Name23">
              <dgm:if name="Name24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25">
                <dgm:alg type="tx"/>
              </dgm:else>
            </dgm:choose>
            <dgm:shape xmlns:r="http://schemas.openxmlformats.org/officeDocument/2006/relationships" rot="180" type="rect" r:blip="" hideGeom="1">
              <dgm:adjLst/>
            </dgm:shape>
            <dgm:choose name="Name26">
              <dgm:if name="Name27" func="var" arg="dir" op="equ" val="norm">
                <dgm:presOf axis="ch ch desOrSelf" ptType="node node node" st="1 3 1" cnt="1 1 0"/>
              </dgm:if>
              <dgm:else name="Name28">
                <dgm:presOf axis="ch ch desOrSelf" ptType="node node node" st="1 4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4" styleLbl="node1">
            <dgm:alg type="sp"/>
            <dgm:shape xmlns:r="http://schemas.openxmlformats.org/officeDocument/2006/relationships" rot="90" type="round1Rect" r:blip="">
              <dgm:adjLst/>
            </dgm:shape>
            <dgm:choose name="Name29">
              <dgm:if name="Name30" func="var" arg="dir" op="equ" val="norm">
                <dgm:presOf axis="ch ch desOrSelf" ptType="node node node" st="1 4 1" cnt="1 1 0"/>
              </dgm:if>
              <dgm:else name="Name31">
                <dgm:presOf axis="ch ch desOrSelf" ptType="node node node" st="1 3 1" cnt="1 1 0"/>
              </dgm:else>
            </dgm:choose>
            <dgm:constrLst/>
            <dgm:ruleLst/>
          </dgm:layoutNode>
          <dgm:layoutNode name="tile4text" styleLbl="node1">
            <dgm:varLst>
              <dgm:chMax val="0"/>
              <dgm:chPref val="0"/>
              <dgm:bulletEnabled val="1"/>
            </dgm:varLst>
            <dgm:choose name="Name32">
              <dgm:if name="Name33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34">
                <dgm:alg type="tx"/>
              </dgm:else>
            </dgm:choose>
            <dgm:shape xmlns:r="http://schemas.openxmlformats.org/officeDocument/2006/relationships" rot="90" type="rect" r:blip="" hideGeom="1">
              <dgm:adjLst/>
            </dgm:shape>
            <dgm:choose name="Name35">
              <dgm:if name="Name36" func="var" arg="dir" op="equ" val="norm">
                <dgm:presOf axis="ch ch desOrSelf" ptType="node node node" st="1 4 1" cnt="1 1 0"/>
              </dgm:if>
              <dgm:else name="Name37">
                <dgm:presOf axis="ch ch desOrSelf" ptType="node node node" st="1 3 1" cnt="1 1 0"/>
              </dgm:else>
            </dgm:choose>
            <dgm:constrLst/>
            <dgm:ruleLst>
              <dgm:rule type="primFontSz" val="5" fact="NaN" max="NaN"/>
            </dgm:ruleLst>
          </dgm:layoutNode>
        </dgm:layoutNode>
        <dgm:layoutNode name="centerTile" styleLbl="fgShp">
          <dgm:varLst>
            <dgm:chMax val="0"/>
            <dgm:chPref val="0"/>
          </dgm:varLst>
          <dgm:alg type="tx"/>
          <dgm:shape xmlns:r="http://schemas.openxmlformats.org/officeDocument/2006/relationships" type="roundRect" r:blip="">
            <dgm:adjLst/>
          </dgm:shape>
          <dgm:presOf axis="ch" ptType="node" cnt="1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38"/>
    </dgm:choose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6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17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8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19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20.xml><?xml version="1.0" encoding="utf-8"?>
<dgm:layoutDef xmlns:dgm="http://schemas.openxmlformats.org/drawingml/2006/diagram" xmlns:a="http://schemas.openxmlformats.org/drawingml/2006/main" uniqueId="urn:microsoft.com/office/officeart/2005/8/layout/hProcess3">
  <dgm:title val=""/>
  <dgm:desc val=""/>
  <dgm:catLst>
    <dgm:cat type="process" pri="6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 chOrder="t">
    <dgm:varLst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dummy" refType="w"/>
      <dgm:constr type="h" for="ch" forName="dummy" refType="h"/>
      <dgm:constr type="h" for="ch" forName="dummy" refType="w" refFor="ch" refForName="dummy" op="lte" fact="0.4"/>
      <dgm:constr type="ctrX" for="ch" forName="dummy" refType="w" fact="0.5"/>
      <dgm:constr type="ctrY" for="ch" forName="dummy" refType="h" fact="0.5"/>
      <dgm:constr type="w" for="ch" forName="linH" refType="w"/>
      <dgm:constr type="h" for="ch" forName="linH" refType="h"/>
      <dgm:constr type="ctrX" for="ch" forName="linH" refType="w" fact="0.5"/>
      <dgm:constr type="ctrY" for="ch" forName="linH" refType="h" fact="0.5"/>
      <dgm:constr type="userP" for="ch" forName="linH" refType="h" refFor="ch" refForName="dummy" fact="0.25"/>
      <dgm:constr type="userT" for="des" forName="parTx" refType="w" refFor="ch" refForName="dummy" fact="0.2"/>
    </dgm:constrLst>
    <dgm:ruleLst/>
    <dgm:layoutNode name="dummy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linH">
      <dgm:choose name="Name1">
        <dgm:if name="Name2" func="var" arg="dir" op="equ" val="norm">
          <dgm:alg type="lin">
            <dgm:param type="linDir" val="fromL"/>
            <dgm:param type="nodeVertAlign" val="t"/>
          </dgm:alg>
        </dgm:if>
        <dgm:else name="Name3">
          <dgm:alg type="lin">
            <dgm:param type="linDir" val="fromR"/>
            <dgm:param type="nodeVertAlign" val="t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primFontSz" for="des" forName="parTx" val="65"/>
        <dgm:constr type="primFontSz" for="des" forName="desTx" refType="primFontSz" refFor="des" refForName="parTx" op="equ"/>
        <dgm:constr type="h" for="des" forName="parTx" refType="primFontSz" refFor="des" refForName="parTx"/>
        <dgm:constr type="h" for="des" forName="desTx" refType="primFontSz" refFor="des" refForName="parTx" fact="0.5"/>
        <dgm:constr type="h" for="des" forName="parTx" op="equ"/>
        <dgm:constr type="h" for="des" forName="desTx" op="equ"/>
        <dgm:constr type="h" for="ch" forName="backgroundArrow" refType="primFontSz" refFor="des" refForName="parTx" fact="2"/>
        <dgm:constr type="h" for="ch" forName="backgroundArrow" refType="h" refFor="des" refForName="parTx" op="lte" fact="2"/>
        <dgm:constr type="h" for="ch" forName="backgroundArrow" refType="h" refFor="des" refForName="parTx" op="gte" fact="2"/>
        <dgm:constr type="h" for="des" forName="spVertical1" refType="primFontSz" refFor="des" refForName="parTx" fact="0.5"/>
        <dgm:constr type="h" for="des" forName="spVertical1" refType="h" refFor="des" refForName="parTx" op="lte" fact="0.5"/>
        <dgm:constr type="h" for="des" forName="spVertical1" refType="h" refFor="des" refForName="parTx" op="gte" fact="0.5"/>
        <dgm:constr type="h" for="des" forName="spVertical2" refType="primFontSz" refFor="des" refForName="parTx" fact="0.5"/>
        <dgm:constr type="h" for="des" forName="spVertical2" refType="h" refFor="des" refForName="parTx" op="lte" fact="0.5"/>
        <dgm:constr type="h" for="des" forName="spVertical2" refType="h" refFor="des" refForName="parTx" op="gte" fact="0.5"/>
        <dgm:constr type="h" for="des" forName="spVertical3" refType="primFontSz" refFor="des" refForName="parTx" fact="-0.4"/>
        <dgm:constr type="h" for="des" forName="spVertical3" refType="h" refFor="des" refForName="parTx" op="lte" fact="-0.4"/>
        <dgm:constr type="h" for="des" forName="spVertical3" refType="h" refFor="des" refForName="parTx" op="gte" fact="-0.4"/>
        <dgm:constr type="w" for="ch" forName="backgroundArrow" refType="w"/>
        <dgm:constr type="w" for="ch" forName="negArrow" refType="w" fact="-1"/>
        <dgm:constr type="w" for="ch" forName="linV" refType="w"/>
        <dgm:constr type="w" for="ch" forName="space" refType="w" refFor="ch" refForName="linV" fact="0.2"/>
        <dgm:constr type="w" for="ch" forName="padding1" refType="w" fact="0.08"/>
        <dgm:constr type="userP"/>
        <dgm:constr type="w" for="ch" forName="padding2" refType="userP"/>
      </dgm:constrLst>
      <dgm:ruleLst>
        <dgm:rule type="w" for="ch" forName="linV" val="0" fact="NaN" max="NaN"/>
        <dgm:rule type="primFontSz" for="des" forName="parTx" val="5" fact="NaN" max="NaN"/>
      </dgm:ruleLst>
      <dgm:layoutNode name="padding1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forEach name="Name4" axis="ch" ptType="node">
        <dgm:layoutNode name="linV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spVertical1" refType="w"/>
            <dgm:constr type="w" for="ch" forName="parTx" refType="w"/>
            <dgm:constr type="w" for="ch" forName="spVertical2" refType="w"/>
            <dgm:constr type="w" for="ch" forName="spVertical3" refType="w"/>
            <dgm:constr type="w" for="ch" forName="desTx" refType="w"/>
          </dgm:constrLst>
          <dgm:ruleLst/>
          <dgm:layoutNode name="spVertical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parTx" styleLbl="revTx">
            <dgm:varLst>
              <dgm:chMax val="0"/>
              <dgm:chPref val="0"/>
              <dgm:bulletEnabled val="1"/>
            </dgm:varLst>
            <dgm:choose name="Name5">
              <dgm:if name="Name6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7">
                <dgm:alg type="tx">
                  <dgm:param type="parTxLTRAlign" val="ctr"/>
                  <dgm:param type="parTxRTLAlign" val="ct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self" ptType="node"/>
            <dgm:choose name="Name8">
              <dgm:if name="Name9" func="var" arg="dir" op="equ" val="norm">
                <dgm:constrLst>
                  <dgm:constr type="userT"/>
                  <dgm:constr type="h" refType="userT" op="lte"/>
                  <dgm:constr type="tMarg" refType="primFontSz" fact="0.8"/>
                  <dgm:constr type="bMarg" refType="tMarg"/>
                  <dgm:constr type="lMarg"/>
                  <dgm:constr type="rMarg"/>
                </dgm:constrLst>
              </dgm:if>
              <dgm:else name="Name10">
                <dgm:constrLst>
                  <dgm:constr type="userT"/>
                  <dgm:constr type="h" refType="userT" op="lte"/>
                  <dgm:constr type="tMarg" refType="primFontSz" fact="0.8"/>
                  <dgm:constr type="bMarg" refType="tMarg"/>
                  <dgm:constr type="lMarg"/>
                  <dgm:constr type="rMarg"/>
                </dgm:constrLst>
              </dgm:else>
            </dgm:choose>
            <dgm:ruleLst>
              <dgm:rule type="h" val="INF" fact="NaN" max="NaN"/>
            </dgm:ruleLst>
          </dgm:layoutNode>
          <dgm:layoutNode name="spVertical2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spVertical3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choose name="Name11">
            <dgm:if name="Name12" axis="ch" ptType="node" func="cnt" op="gte" val="1">
              <dgm:layoutNode name="desTx" styleLbl="revTx">
                <dgm:varLst>
                  <dgm:bulletEnabled val="1"/>
                </dgm:varLst>
                <dgm:alg type="tx">
                  <dgm:param type="stBulletLvl" val="1"/>
                </dgm:alg>
                <dgm:shape xmlns:r="http://schemas.openxmlformats.org/officeDocument/2006/relationships" type="rect" r:blip="">
                  <dgm:adjLst/>
                </dgm:shape>
                <dgm:presOf axis="des" ptType="node"/>
                <dgm:constrLst>
                  <dgm:constr type="tMarg"/>
                  <dgm:constr type="bMarg"/>
                  <dgm:constr type="rMarg"/>
                  <dgm:constr type="lMarg"/>
                </dgm:constrLst>
                <dgm:ruleLst>
                  <dgm:rule type="h" val="INF" fact="NaN" max="NaN"/>
                </dgm:ruleLst>
              </dgm:layoutNode>
            </dgm:if>
            <dgm:else name="Name13"/>
          </dgm:choose>
        </dgm:layoutNode>
        <dgm:forEach name="Name14" axis="followSib" ptType="sibTrans" cnt="1">
          <dgm:layoutNode name="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  <dgm:layoutNode name="padding2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negArrow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backgroundArrow" styleLbl="node1">
        <dgm:alg type="sp"/>
        <dgm:choose name="Name15">
          <dgm:if name="Name16" func="var" arg="dir" op="equ" val="norm">
            <dgm:shape xmlns:r="http://schemas.openxmlformats.org/officeDocument/2006/relationships" type="rightArrow" r:blip="">
              <dgm:adjLst/>
            </dgm:shape>
          </dgm:if>
          <dgm:else name="Name17">
            <dgm:shape xmlns:r="http://schemas.openxmlformats.org/officeDocument/2006/relationships" type="leftArrow" r:blip="">
              <dgm:adjLst/>
            </dgm:shape>
          </dgm:else>
        </dgm:choose>
        <dgm:presOf/>
        <dgm:constrLst/>
        <dgm:ruleLst/>
      </dgm:layoutNode>
    </dgm:layoutNode>
  </dgm:layoutNode>
</dgm:layoutDef>
</file>

<file path=ppt/diagrams/layout21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22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23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24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25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26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27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28.xml><?xml version="1.0" encoding="utf-8"?>
<dgm:layoutDef xmlns:dgm="http://schemas.openxmlformats.org/drawingml/2006/diagram" xmlns:a="http://schemas.openxmlformats.org/drawingml/2006/main" uniqueId="urn:microsoft.com/office/officeart/2005/8/layout/process2">
  <dgm:title val=""/>
  <dgm:desc val=""/>
  <dgm:catLst>
    <dgm:cat type="process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resizeHandles val="exact"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h" for="ch" ptType="node" refType="h"/>
      <dgm:constr type="h" for="ch" ptType="sibTrans" refType="h" refFor="ch" refPtType="node" fact="0.5"/>
      <dgm:constr type="w" for="ch" ptType="node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choose name="Name0">
          <dgm:if name="Name1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2">
            <dgm:alg type="tx"/>
          </dgm:else>
        </dgm:choose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w" refType="h" fact="1.8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w" val="NaN" fact="4" max="NaN"/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w" refType="h" fact="0.9"/>
            <dgm:constr type="connDist"/>
            <dgm:constr type="wArH" refType="w" fact="0.5"/>
            <dgm:constr type="hArH" refType="w"/>
            <dgm:constr type="stemThick" refType="w" fact="0.6"/>
            <dgm:constr type="begPad" refType="connDist" fact="0.125"/>
            <dgm:constr type="endPad" refType="connDist" fact="0.125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29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30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31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32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33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34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35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36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37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38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39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40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41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42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43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44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45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46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47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48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49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8/layout/SquareAccentList">
  <dgm:title val=""/>
  <dgm:desc val=""/>
  <dgm:catLst>
    <dgm:cat type="list" pri="5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20">
          <dgm:prSet phldr="1"/>
        </dgm:pt>
        <dgm:pt modelId="21">
          <dgm:prSet phldr="1"/>
        </dgm:pt>
        <dgm:pt modelId="22">
          <dgm:prSet phldr="1"/>
        </dgm:pt>
        <dgm:pt modelId="23">
          <dgm:prSet phldr="1"/>
        </dgm:pt>
      </dgm:ptLst>
      <dgm:cxnLst>
        <dgm:cxn modelId="1" srcId="0" destId="10" srcOrd="0" destOrd="0"/>
        <dgm:cxn modelId="2" srcId="10" destId="11" srcOrd="0" destOrd="0"/>
        <dgm:cxn modelId="3" srcId="10" destId="12" srcOrd="1" destOrd="0"/>
        <dgm:cxn modelId="4" srcId="10" destId="13" srcOrd="2" destOrd="0"/>
        <dgm:cxn modelId="5" srcId="0" destId="20" srcOrd="0" destOrd="0"/>
        <dgm:cxn modelId="6" srcId="20" destId="21" srcOrd="0" destOrd="0"/>
        <dgm:cxn modelId="7" srcId="20" destId="22" srcOrd="1" destOrd="0"/>
        <dgm:cxn modelId="8" srcId="20" destId="23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20">
          <dgm:prSet phldr="1"/>
        </dgm:pt>
        <dgm:pt modelId="21">
          <dgm:prSet phldr="1"/>
        </dgm:pt>
        <dgm:pt modelId="22">
          <dgm:prSet phldr="1"/>
        </dgm:pt>
        <dgm:pt modelId="23">
          <dgm:prSet phldr="1"/>
        </dgm:pt>
      </dgm:ptLst>
      <dgm:cxnLst>
        <dgm:cxn modelId="1" srcId="0" destId="10" srcOrd="0" destOrd="0"/>
        <dgm:cxn modelId="2" srcId="10" destId="11" srcOrd="0" destOrd="0"/>
        <dgm:cxn modelId="3" srcId="10" destId="12" srcOrd="1" destOrd="0"/>
        <dgm:cxn modelId="4" srcId="10" destId="13" srcOrd="2" destOrd="0"/>
        <dgm:cxn modelId="5" srcId="0" destId="20" srcOrd="0" destOrd="0"/>
        <dgm:cxn modelId="6" srcId="20" destId="21" srcOrd="0" destOrd="0"/>
        <dgm:cxn modelId="7" srcId="20" destId="22" srcOrd="1" destOrd="0"/>
        <dgm:cxn modelId="8" srcId="20" destId="23" srcOrd="2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20">
          <dgm:prSet phldr="1"/>
        </dgm:pt>
        <dgm:pt modelId="21">
          <dgm:prSet phldr="1"/>
        </dgm:pt>
        <dgm:pt modelId="22">
          <dgm:prSet phldr="1"/>
        </dgm:pt>
        <dgm:pt modelId="23">
          <dgm:prSet phldr="1"/>
        </dgm:pt>
      </dgm:ptLst>
      <dgm:cxnLst>
        <dgm:cxn modelId="1" srcId="0" destId="10" srcOrd="0" destOrd="0"/>
        <dgm:cxn modelId="2" srcId="10" destId="11" srcOrd="0" destOrd="0"/>
        <dgm:cxn modelId="3" srcId="10" destId="12" srcOrd="1" destOrd="0"/>
        <dgm:cxn modelId="4" srcId="10" destId="13" srcOrd="2" destOrd="0"/>
        <dgm:cxn modelId="5" srcId="0" destId="20" srcOrd="0" destOrd="0"/>
        <dgm:cxn modelId="6" srcId="20" destId="21" srcOrd="0" destOrd="0"/>
        <dgm:cxn modelId="7" srcId="20" destId="22" srcOrd="1" destOrd="0"/>
        <dgm:cxn modelId="8" srcId="20" destId="23" srcOrd="2" destOrd="0"/>
      </dgm:cxnLst>
      <dgm:bg/>
      <dgm:whole/>
    </dgm:dataModel>
  </dgm:clrData>
  <dgm:layoutNode name="layout">
    <dgm:varLst>
      <dgm:chMax/>
      <dgm:chPref/>
      <dgm:dir/>
      <dgm:resizeHandles/>
    </dgm:varLst>
    <dgm:choose name="Name0">
      <dgm:if name="Name1" func="var" arg="dir" op="equ" val="norm">
        <dgm:alg type="hierChild">
          <dgm:param type="linDir" val="fromL"/>
          <dgm:param type="vertAlign" val="t"/>
          <dgm:param type="nodeVertAlign" val="t"/>
          <dgm:param type="horzAlign" val="ctr"/>
          <dgm:param type="fallback" val="1D"/>
        </dgm:alg>
      </dgm:if>
      <dgm:else name="Name2">
        <dgm:alg type="hierChild">
          <dgm:param type="linDir" val="fromR"/>
          <dgm:param type="vertAlign" val="t"/>
          <dgm:param type="nodeVertAlign" val="t"/>
          <dgm:param type="horzAlign" val="ctr"/>
          <dgm:param type="fallback" val="1D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Parent" op="equ" val="65"/>
      <dgm:constr type="primFontSz" for="des" forName="Child" op="equ" val="65"/>
      <dgm:constr type="primFontSz" for="des" forName="Child" refType="primFontSz" refFor="des" refForName="Parent" op="lte"/>
      <dgm:constr type="w" for="des" forName="rootComposite" refType="h" refFor="des" refForName="rootComposite" fact="3.0396"/>
      <dgm:constr type="h" for="des" forName="rootComposite" refType="h"/>
      <dgm:constr type="w" for="des" forName="childComposite" refType="w" refFor="des" refForName="rootComposite"/>
      <dgm:constr type="h" for="des" forName="childComposite" refType="h" refFor="des" refForName="rootComposite" fact="0.5205"/>
      <dgm:constr type="sibSp" refType="w" refFor="des" refForName="rootComposite" fact="0.05"/>
      <dgm:constr type="sp" for="des" forName="root" refType="h" refFor="des" refForName="childComposite" fact="0.2855"/>
    </dgm:constrLst>
    <dgm:ruleLst/>
    <dgm:forEach name="Name3" axis="ch">
      <dgm:forEach name="Name4" axis="self" ptType="node" cnt="1">
        <dgm:layoutNode name="root">
          <dgm:varLst>
            <dgm:chMax/>
            <dgm:chPref/>
          </dgm:varLst>
          <dgm:alg type="hierRoot">
            <dgm:param type="hierAlign" val="tL"/>
          </dgm:alg>
          <dgm:shape xmlns:r="http://schemas.openxmlformats.org/officeDocument/2006/relationships" r:blip="">
            <dgm:adjLst/>
          </dgm:shape>
          <dgm:presOf/>
          <dgm:constrLst/>
          <dgm:ruleLst/>
          <dgm:layoutNode name="rootComposite">
            <dgm:varLst/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5">
              <dgm:if name="Name6" func="var" arg="dir" op="equ" val="norm">
                <dgm:constrLst>
                  <dgm:constr type="l" for="ch" forName="Parent" refType="w" fact="0"/>
                  <dgm:constr type="t" for="ch" forName="Parent" refType="h" fact="0"/>
                  <dgm:constr type="w" for="ch" forName="Parent" refType="w"/>
                  <dgm:constr type="h" for="ch" forName="Parent" refType="h" fact="0.6424"/>
                  <dgm:constr type="l" for="ch" forName="ParentAccent" refType="w" fact="0"/>
                  <dgm:constr type="b" for="ch" forName="ParentAccent" refType="h"/>
                  <dgm:constr type="w" for="ch" forName="ParentAccent" refType="w"/>
                  <dgm:constr type="h" for="ch" forName="ParentAccent" refType="h" fact="0.3576"/>
                  <dgm:constr type="l" for="ch" forName="ParentSmallAccent" refType="w" fact="0"/>
                  <dgm:constr type="b" for="ch" forName="ParentSmallAccent" refType="h"/>
                  <dgm:constr type="w" for="ch" forName="ParentSmallAccent" refType="h" fact="0.2233"/>
                  <dgm:constr type="h" for="ch" forName="ParentSmallAccent" refType="h" fact="0.2233"/>
                </dgm:constrLst>
              </dgm:if>
              <dgm:else name="Name7">
                <dgm:constrLst>
                  <dgm:constr type="l" for="ch" forName="Parent" refType="w" fact="0"/>
                  <dgm:constr type="t" for="ch" forName="Parent" refType="h" fact="0"/>
                  <dgm:constr type="w" for="ch" forName="Parent" refType="w"/>
                  <dgm:constr type="h" for="ch" forName="Parent" refType="h" fact="0.6424"/>
                  <dgm:constr type="l" for="ch" forName="ParentAccent" refType="w" fact="0"/>
                  <dgm:constr type="b" for="ch" forName="ParentAccent" refType="h"/>
                  <dgm:constr type="w" for="ch" forName="ParentAccent" refType="w"/>
                  <dgm:constr type="h" for="ch" forName="ParentAccent" refType="h" fact="0.3576"/>
                  <dgm:constr type="r" for="ch" forName="ParentSmallAccent" refType="w"/>
                  <dgm:constr type="b" for="ch" forName="ParentSmallAccent" refType="h"/>
                  <dgm:constr type="w" for="ch" forName="ParentSmallAccent" refType="h" fact="0.2233"/>
                  <dgm:constr type="h" for="ch" forName="ParentSmallAccent" refType="h" fact="0.2233"/>
                </dgm:constrLst>
              </dgm:else>
            </dgm:choose>
            <dgm:ruleLst/>
            <dgm:layoutNode name="ParentAccent" styleLbl="alignNode1">
              <dgm:alg type="sp"/>
              <dgm:shape xmlns:r="http://schemas.openxmlformats.org/officeDocument/2006/relationships" type="rect" r:blip="">
                <dgm:adjLst/>
              </dgm:shape>
              <dgm:presOf/>
            </dgm:layoutNode>
            <dgm:layoutNode name="ParentSmallAccent" styleLbl="fgAcc1">
              <dgm:alg type="sp"/>
              <dgm:shape xmlns:r="http://schemas.openxmlformats.org/officeDocument/2006/relationships" type="rect" r:blip="">
                <dgm:adjLst/>
              </dgm:shape>
              <dgm:presOf/>
            </dgm:layoutNode>
            <dgm:layoutNode name="Parent" styleLbl="revTx">
              <dgm:varLst>
                <dgm:chMax/>
                <dgm:chPref val="4"/>
                <dgm:bulletEnabled val="1"/>
              </dgm:varLst>
              <dgm:choose name="Name8">
                <dgm:if name="Name9" func="var" arg="dir" op="equ" val="norm">
                  <dgm:alg type="tx">
                    <dgm:param type="txAnchorVertCh" val="mid"/>
                    <dgm:param type="parTxLTRAlign" val="l"/>
                  </dgm:alg>
                </dgm:if>
                <dgm:else name="Name10">
                  <dgm:alg type="tx">
                    <dgm:param type="txAnchorVertCh" val="mid"/>
                    <dgm:param type="parTxLTRAlign" val="r"/>
                  </dgm:alg>
                </dgm:else>
              </dgm:choose>
              <dgm:shape xmlns:r="http://schemas.openxmlformats.org/officeDocument/2006/relationships" type="rect" r:blip="">
                <dgm:adjLst/>
              </dgm:shape>
              <dgm:presOf axis="self" ptType="node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  <dgm:rule type="primFontSz" val="65" fact="NaN" max="NaN"/>
              </dgm:ruleLst>
            </dgm:layoutNode>
          </dgm:layoutNode>
          <dgm:layoutNode name="childShape">
            <dgm:varLst>
              <dgm:chMax val="0"/>
              <dgm:chPref val="0"/>
            </dgm:varLst>
            <dgm:alg type="hierChild">
              <dgm:param type="chAlign" val="r"/>
              <dgm:param type="linDir" val="fromT"/>
              <dgm:param type="fallback" val="2D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node">
                <dgm:layoutNode name="childComposite">
                  <dgm:varLst>
                    <dgm:chMax val="0"/>
                    <dgm:chPref val="0"/>
                  </dgm:varLst>
                  <dgm:alg type="composite"/>
                  <dgm:shape xmlns:r="http://schemas.openxmlformats.org/officeDocument/2006/relationships" r:blip="">
                    <dgm:adjLst/>
                  </dgm:shape>
                  <dgm:presOf/>
                  <dgm:choose name="Name13">
                    <dgm:if name="Name14" func="var" arg="dir" op="equ" val="norm">
                      <dgm:constrLst>
                        <dgm:constr type="w" for="ch" forName="ChildAccent" refType="h" fact="0.429"/>
                        <dgm:constr type="h" for="ch" forName="ChildAccent" refType="h" fact="0.429"/>
                        <dgm:constr type="l" for="ch" forName="ChildAccent" refType="w" fact="0"/>
                        <dgm:constr type="t" for="ch" forName="ChildAccent" refType="h" fact="0.2855"/>
                        <dgm:constr type="w" for="ch" forName="Child" refType="w" fact="0.93"/>
                        <dgm:constr type="h" for="ch" forName="Child" refType="h"/>
                        <dgm:constr type="l" for="ch" forName="Child" refType="w" fact="0.07"/>
                        <dgm:constr type="t" for="ch" forName="Child" refType="h" fact="0"/>
                      </dgm:constrLst>
                    </dgm:if>
                    <dgm:else name="Name15">
                      <dgm:constrLst>
                        <dgm:constr type="w" for="ch" forName="ChildAccent" refType="h" fact="0.429"/>
                        <dgm:constr type="h" for="ch" forName="ChildAccent" refType="h" fact="0.429"/>
                        <dgm:constr type="r" for="ch" forName="ChildAccent" refType="w"/>
                        <dgm:constr type="t" for="ch" forName="ChildAccent" refType="h" fact="0.2855"/>
                        <dgm:constr type="w" for="ch" forName="Child" refType="w" fact="0.93"/>
                        <dgm:constr type="h" for="ch" forName="Child" refType="h"/>
                        <dgm:constr type="r" for="ch" forName="Child" refType="w" fact="0.93"/>
                        <dgm:constr type="t" for="ch" forName="Child" refType="h" fact="0"/>
                      </dgm:constrLst>
                    </dgm:else>
                  </dgm:choose>
                  <dgm:ruleLst/>
                  <dgm:layoutNode name="ChildAccent" styleLbl="solidFgAcc1">
                    <dgm:alg type="sp"/>
                    <dgm:shape xmlns:r="http://schemas.openxmlformats.org/officeDocument/2006/relationships" type="rect" r:blip="">
                      <dgm:adjLst/>
                    </dgm:shape>
                    <dgm:presOf/>
                  </dgm:layoutNode>
                  <dgm:layoutNode name="Child" styleLbl="revTx">
                    <dgm:varLst>
                      <dgm:chMax val="0"/>
                      <dgm:chPref val="0"/>
                      <dgm:bulletEnabled val="1"/>
                    </dgm:varLst>
                    <dgm:choose name="Name16">
                      <dgm:if name="Name17" func="var" arg="dir" op="equ" val="norm">
                        <dgm:alg type="tx">
                          <dgm:param type="txAnchorVertCh" val="mid"/>
                          <dgm:param type="parTxLTRAlign" val="l"/>
                        </dgm:alg>
                      </dgm:if>
                      <dgm:else name="Name18">
                        <dgm:alg type="tx">
                          <dgm:param type="txAnchorVertCh" val="mid"/>
                          <dgm:param type="parTxLTRAlign" val="r"/>
                        </dgm:alg>
                      </dgm:else>
                    </dgm:choose>
                    <dgm:shape xmlns:r="http://schemas.openxmlformats.org/officeDocument/2006/relationships" type="rect" r:blip="">
                      <dgm:adjLst/>
                    </dgm:shape>
                    <dgm:presOf axis="desOrSelf" ptType="node node"/>
                    <dgm:ruleLst>
                      <dgm:rule type="primFontSz" val="5" fact="NaN" max="NaN"/>
                    </dgm:ruleLst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50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51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52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53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54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55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56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57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58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59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0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61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62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63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64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65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66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7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8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D94F78E-7939-49DF-8DFB-7318CBC3AF9D}" type="datetimeFigureOut">
              <a:rPr lang="en-US" smtClean="0"/>
              <a:t>12/31/2019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778836A-F247-495F-95EC-97C9D5D34F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4377527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FE18FBB-4866-4087-8CF5-B9AEAFC5CABD}" type="datetimeFigureOut">
              <a:rPr lang="en-US" smtClean="0"/>
              <a:t>12/31/2019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A114EDD-07D1-4ED7-AA61-684DE13319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298513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114EDD-07D1-4ED7-AA61-684DE13319DF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372717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114EDD-07D1-4ED7-AA61-684DE13319DF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009022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114EDD-07D1-4ED7-AA61-684DE13319DF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686973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114EDD-07D1-4ED7-AA61-684DE13319DF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78053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2960" y="758952"/>
            <a:ext cx="75438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5038" y="4455621"/>
            <a:ext cx="75438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B53A26-65A8-4655-A848-163949B8C30E}" type="datetime1">
              <a:rPr lang="en-US" smtClean="0"/>
              <a:t>12/31/2019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M.W. Allsopp, Manufacture and Processing of PVC, Chap.8 , Taylor &amp; Francis e-Library, 2005.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494314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2B3E06-68C2-4481-AE4A-D35F1496C5F0}" type="datetime1">
              <a:rPr lang="en-US" smtClean="0"/>
              <a:t>12/31/2019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M.W. Allsopp, Manufacture and Processing of PVC, Chap.8 , Taylor &amp; Francis e-Library, 2005.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81032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414779"/>
            <a:ext cx="1971675" cy="575742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414779"/>
            <a:ext cx="5800725" cy="5757420"/>
          </a:xfrm>
        </p:spPr>
        <p:txBody>
          <a:bodyPr vert="eaVert" lIns="45720" tIns="0" rIns="45720" bIns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E4F75E-125B-470F-B926-7BAEC04E1A5A}" type="datetime1">
              <a:rPr lang="en-US" smtClean="0"/>
              <a:t>12/31/2019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M.W. Allsopp, Manufacture and Processing of PVC, Chap.8 , Taylor &amp; Francis e-Library, 2005.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87552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916531-C8B6-4000-8689-EA168A4AEF72}" type="datetime1">
              <a:rPr lang="en-US" smtClean="0"/>
              <a:t>12/31/2019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M.W. Allsopp, Manufacture and Processing of PVC, Chap.8 , Taylor &amp; Francis e-Library, 2005.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84217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758952"/>
            <a:ext cx="75438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4453128"/>
            <a:ext cx="75438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8E1287-B55E-460D-AA24-101982C5DB9A}" type="datetime1">
              <a:rPr lang="en-US" smtClean="0"/>
              <a:t>12/31/2019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M.W. Allsopp, Manufacture and Processing of PVC, Chap.8 , Taylor &amp; Francis e-Library, 2005.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065012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845734"/>
            <a:ext cx="3703320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440" y="1845736"/>
            <a:ext cx="3703320" cy="402335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009679-6826-4139-8A8C-4328CB005C98}" type="datetime1">
              <a:rPr lang="en-US" smtClean="0"/>
              <a:t>12/31/2019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M.W. Allsopp, Manufacture and Processing of PVC, Chap.8 , Taylor &amp; Francis e-Library, 2005. 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53345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2960" y="2582334"/>
            <a:ext cx="3703320" cy="32867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6344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2582334"/>
            <a:ext cx="3703320" cy="32867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DF7A6F-8B6D-47EC-8A1D-C3851165A65E}" type="datetime1">
              <a:rPr lang="en-US" smtClean="0"/>
              <a:t>12/31/2019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M.W. Allsopp, Manufacture and Processing of PVC, Chap.8 , Taylor &amp; Francis e-Library, 2005. 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49043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3A7D7B-FFB7-485C-B90E-1EC041CEF962}" type="datetime1">
              <a:rPr lang="en-US" smtClean="0"/>
              <a:t>12/31/2019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M.W. Allsopp, Manufacture and Processing of PVC, Chap.8 , Taylor &amp; Francis e-Library, 2005. 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87884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FB66E6-4497-4943-BF45-59BC8AFF7F6C}" type="datetime1">
              <a:rPr lang="en-US" smtClean="0"/>
              <a:t>12/31/2019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M.W. Allsopp, Manufacture and Processing of PVC, Chap.8 , Taylor &amp; Francis e-Library, 2005. 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36479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3" y="0"/>
            <a:ext cx="3038093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3030053" y="0"/>
            <a:ext cx="48006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594359"/>
            <a:ext cx="24003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60237" y="731520"/>
            <a:ext cx="5009393" cy="5257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2926080"/>
            <a:ext cx="24003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49134" y="6459786"/>
            <a:ext cx="1963883" cy="365125"/>
          </a:xfrm>
        </p:spPr>
        <p:txBody>
          <a:bodyPr/>
          <a:lstStyle>
            <a:lvl1pPr algn="l">
              <a:defRPr/>
            </a:lvl1pPr>
          </a:lstStyle>
          <a:p>
            <a:fld id="{13B31CAE-93A3-4E13-AA7A-A1034FFBE9A2}" type="datetime1">
              <a:rPr lang="en-US" smtClean="0"/>
              <a:t>12/31/2019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600450" y="6459786"/>
            <a:ext cx="348615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M.W. Allsopp, Manufacture and Processing of PVC, Chap.8 , Taylor &amp; Francis e-Library, 2005. 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70649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9141619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2" y="491507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5074920"/>
            <a:ext cx="7589520" cy="822960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" y="0"/>
            <a:ext cx="9143989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2959" y="5907024"/>
            <a:ext cx="7589520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6C5BEB-9851-4372-9FE0-D66CE77B7AF9}" type="datetime1">
              <a:rPr lang="en-US" smtClean="0"/>
              <a:t>12/31/2019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M.W. Allsopp, Manufacture and Processing of PVC, Chap.8 , Taylor &amp; Francis e-Library, 2005. 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98700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6400800"/>
            <a:ext cx="9144001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5"/>
            <a:ext cx="9144001" cy="6599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59" y="1845734"/>
            <a:ext cx="7543801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2961" y="6459786"/>
            <a:ext cx="18542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3D9FEF83-6CE7-4E21-A390-B7EAB70C601D}" type="datetime1">
              <a:rPr lang="en-US" smtClean="0"/>
              <a:t>12/31/2019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64639" y="6459786"/>
            <a:ext cx="36171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M.W. Allsopp, Manufacture and Processing of PVC, Chap.8 , Taylor &amp; Francis e-Library, 2005.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425344" y="6459786"/>
            <a:ext cx="98401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895149" y="1737845"/>
            <a:ext cx="74752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857841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36" r:id="rId1"/>
    <p:sldLayoutId id="2147483937" r:id="rId2"/>
    <p:sldLayoutId id="2147483938" r:id="rId3"/>
    <p:sldLayoutId id="2147483939" r:id="rId4"/>
    <p:sldLayoutId id="2147483940" r:id="rId5"/>
    <p:sldLayoutId id="2147483941" r:id="rId6"/>
    <p:sldLayoutId id="2147483942" r:id="rId7"/>
    <p:sldLayoutId id="2147483943" r:id="rId8"/>
    <p:sldLayoutId id="2147483944" r:id="rId9"/>
    <p:sldLayoutId id="2147483945" r:id="rId10"/>
    <p:sldLayoutId id="2147483946" r:id="rId11"/>
  </p:sldLayoutIdLst>
  <p:hf hdr="0" dt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1.xml"/><Relationship Id="rId7" Type="http://schemas.microsoft.com/office/2007/relationships/diagramDrawing" Target="../diagrams/drawing11.xm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1.xml"/><Relationship Id="rId5" Type="http://schemas.openxmlformats.org/officeDocument/2006/relationships/diagramQuickStyle" Target="../diagrams/quickStyle11.xml"/><Relationship Id="rId4" Type="http://schemas.openxmlformats.org/officeDocument/2006/relationships/diagramLayout" Target="../diagrams/layout1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2.xml"/><Relationship Id="rId7" Type="http://schemas.openxmlformats.org/officeDocument/2006/relationships/image" Target="../media/image9.emf"/><Relationship Id="rId2" Type="http://schemas.openxmlformats.org/officeDocument/2006/relationships/diagramData" Target="../diagrams/data1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2.xml"/><Relationship Id="rId5" Type="http://schemas.openxmlformats.org/officeDocument/2006/relationships/diagramColors" Target="../diagrams/colors12.xml"/><Relationship Id="rId4" Type="http://schemas.openxmlformats.org/officeDocument/2006/relationships/diagramQuickStyle" Target="../diagrams/quickStyle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14.xml"/><Relationship Id="rId3" Type="http://schemas.openxmlformats.org/officeDocument/2006/relationships/diagramLayout" Target="../diagrams/layout13.xml"/><Relationship Id="rId7" Type="http://schemas.openxmlformats.org/officeDocument/2006/relationships/diagramData" Target="../diagrams/data14.xml"/><Relationship Id="rId2" Type="http://schemas.openxmlformats.org/officeDocument/2006/relationships/diagramData" Target="../diagrams/data13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3.xml"/><Relationship Id="rId11" Type="http://schemas.microsoft.com/office/2007/relationships/diagramDrawing" Target="../diagrams/drawing14.xml"/><Relationship Id="rId5" Type="http://schemas.openxmlformats.org/officeDocument/2006/relationships/diagramColors" Target="../diagrams/colors13.xml"/><Relationship Id="rId10" Type="http://schemas.openxmlformats.org/officeDocument/2006/relationships/diagramColors" Target="../diagrams/colors14.xml"/><Relationship Id="rId4" Type="http://schemas.openxmlformats.org/officeDocument/2006/relationships/diagramQuickStyle" Target="../diagrams/quickStyle13.xml"/><Relationship Id="rId9" Type="http://schemas.openxmlformats.org/officeDocument/2006/relationships/diagramQuickStyle" Target="../diagrams/quickStyle14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16.xml"/><Relationship Id="rId3" Type="http://schemas.openxmlformats.org/officeDocument/2006/relationships/diagramLayout" Target="../diagrams/layout15.xml"/><Relationship Id="rId7" Type="http://schemas.openxmlformats.org/officeDocument/2006/relationships/diagramData" Target="../diagrams/data16.xml"/><Relationship Id="rId2" Type="http://schemas.openxmlformats.org/officeDocument/2006/relationships/diagramData" Target="../diagrams/data15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5.xml"/><Relationship Id="rId11" Type="http://schemas.microsoft.com/office/2007/relationships/diagramDrawing" Target="../diagrams/drawing16.xml"/><Relationship Id="rId5" Type="http://schemas.openxmlformats.org/officeDocument/2006/relationships/diagramColors" Target="../diagrams/colors15.xml"/><Relationship Id="rId10" Type="http://schemas.openxmlformats.org/officeDocument/2006/relationships/diagramColors" Target="../diagrams/colors16.xml"/><Relationship Id="rId4" Type="http://schemas.openxmlformats.org/officeDocument/2006/relationships/diagramQuickStyle" Target="../diagrams/quickStyle15.xml"/><Relationship Id="rId9" Type="http://schemas.openxmlformats.org/officeDocument/2006/relationships/diagramQuickStyle" Target="../diagrams/quickStyle16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18.xml"/><Relationship Id="rId3" Type="http://schemas.openxmlformats.org/officeDocument/2006/relationships/diagramLayout" Target="../diagrams/layout17.xml"/><Relationship Id="rId7" Type="http://schemas.openxmlformats.org/officeDocument/2006/relationships/diagramData" Target="../diagrams/data18.xml"/><Relationship Id="rId2" Type="http://schemas.openxmlformats.org/officeDocument/2006/relationships/diagramData" Target="../diagrams/data17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7.xml"/><Relationship Id="rId11" Type="http://schemas.microsoft.com/office/2007/relationships/diagramDrawing" Target="../diagrams/drawing18.xml"/><Relationship Id="rId5" Type="http://schemas.openxmlformats.org/officeDocument/2006/relationships/diagramColors" Target="../diagrams/colors17.xml"/><Relationship Id="rId10" Type="http://schemas.openxmlformats.org/officeDocument/2006/relationships/diagramColors" Target="../diagrams/colors18.xml"/><Relationship Id="rId4" Type="http://schemas.openxmlformats.org/officeDocument/2006/relationships/diagramQuickStyle" Target="../diagrams/quickStyle17.xml"/><Relationship Id="rId9" Type="http://schemas.openxmlformats.org/officeDocument/2006/relationships/diagramQuickStyle" Target="../diagrams/quickStyle18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9.xml"/><Relationship Id="rId7" Type="http://schemas.microsoft.com/office/2007/relationships/diagramDrawing" Target="../diagrams/drawing19.xm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9.xml"/><Relationship Id="rId5" Type="http://schemas.openxmlformats.org/officeDocument/2006/relationships/diagramQuickStyle" Target="../diagrams/quickStyle19.xml"/><Relationship Id="rId4" Type="http://schemas.openxmlformats.org/officeDocument/2006/relationships/diagramLayout" Target="../diagrams/layout19.xml"/></Relationships>
</file>

<file path=ppt/slides/_rels/slide17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0.xml"/><Relationship Id="rId13" Type="http://schemas.microsoft.com/office/2007/relationships/diagramDrawing" Target="../diagrams/drawing21.xml"/><Relationship Id="rId3" Type="http://schemas.openxmlformats.org/officeDocument/2006/relationships/image" Target="../media/image13.png"/><Relationship Id="rId7" Type="http://schemas.openxmlformats.org/officeDocument/2006/relationships/diagramColors" Target="../diagrams/colors20.xml"/><Relationship Id="rId12" Type="http://schemas.openxmlformats.org/officeDocument/2006/relationships/diagramColors" Target="../diagrams/colors2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20.xml"/><Relationship Id="rId11" Type="http://schemas.openxmlformats.org/officeDocument/2006/relationships/diagramQuickStyle" Target="../diagrams/quickStyle21.xml"/><Relationship Id="rId5" Type="http://schemas.openxmlformats.org/officeDocument/2006/relationships/diagramLayout" Target="../diagrams/layout20.xml"/><Relationship Id="rId10" Type="http://schemas.openxmlformats.org/officeDocument/2006/relationships/diagramLayout" Target="../diagrams/layout21.xml"/><Relationship Id="rId4" Type="http://schemas.openxmlformats.org/officeDocument/2006/relationships/diagramData" Target="../diagrams/data20.xml"/><Relationship Id="rId9" Type="http://schemas.openxmlformats.org/officeDocument/2006/relationships/diagramData" Target="../diagrams/data21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3.xml"/><Relationship Id="rId3" Type="http://schemas.openxmlformats.org/officeDocument/2006/relationships/diagramLayout" Target="../diagrams/layout22.xml"/><Relationship Id="rId7" Type="http://schemas.openxmlformats.org/officeDocument/2006/relationships/diagramData" Target="../diagrams/data23.xml"/><Relationship Id="rId2" Type="http://schemas.openxmlformats.org/officeDocument/2006/relationships/diagramData" Target="../diagrams/data2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2.xml"/><Relationship Id="rId11" Type="http://schemas.microsoft.com/office/2007/relationships/diagramDrawing" Target="../diagrams/drawing23.xml"/><Relationship Id="rId5" Type="http://schemas.openxmlformats.org/officeDocument/2006/relationships/diagramColors" Target="../diagrams/colors22.xml"/><Relationship Id="rId10" Type="http://schemas.openxmlformats.org/officeDocument/2006/relationships/diagramColors" Target="../diagrams/colors23.xml"/><Relationship Id="rId4" Type="http://schemas.openxmlformats.org/officeDocument/2006/relationships/diagramQuickStyle" Target="../diagrams/quickStyle22.xml"/><Relationship Id="rId9" Type="http://schemas.openxmlformats.org/officeDocument/2006/relationships/diagramQuickStyle" Target="../diagrams/quickStyle2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4.xml"/><Relationship Id="rId7" Type="http://schemas.microsoft.com/office/2007/relationships/diagramDrawing" Target="../diagrams/drawing24.xml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24.xml"/><Relationship Id="rId5" Type="http://schemas.openxmlformats.org/officeDocument/2006/relationships/diagramQuickStyle" Target="../diagrams/quickStyle24.xml"/><Relationship Id="rId4" Type="http://schemas.openxmlformats.org/officeDocument/2006/relationships/diagramLayout" Target="../diagrams/layout2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5.xml"/><Relationship Id="rId7" Type="http://schemas.microsoft.com/office/2007/relationships/diagramDrawing" Target="../diagrams/drawing25.xml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25.xml"/><Relationship Id="rId5" Type="http://schemas.openxmlformats.org/officeDocument/2006/relationships/diagramQuickStyle" Target="../diagrams/quickStyle25.xml"/><Relationship Id="rId4" Type="http://schemas.openxmlformats.org/officeDocument/2006/relationships/diagramLayout" Target="../diagrams/layout25.xml"/></Relationships>
</file>

<file path=ppt/slides/_rels/slide21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6.xml"/><Relationship Id="rId3" Type="http://schemas.openxmlformats.org/officeDocument/2006/relationships/image" Target="../media/image16.png"/><Relationship Id="rId7" Type="http://schemas.openxmlformats.org/officeDocument/2006/relationships/diagramColors" Target="../diagrams/colors26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26.xml"/><Relationship Id="rId5" Type="http://schemas.openxmlformats.org/officeDocument/2006/relationships/diagramLayout" Target="../diagrams/layout26.xml"/><Relationship Id="rId4" Type="http://schemas.openxmlformats.org/officeDocument/2006/relationships/diagramData" Target="../diagrams/data26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diagramData" Target="../diagrams/data27.xml"/><Relationship Id="rId7" Type="http://schemas.microsoft.com/office/2007/relationships/diagramDrawing" Target="../diagrams/drawing27.xml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27.xml"/><Relationship Id="rId5" Type="http://schemas.openxmlformats.org/officeDocument/2006/relationships/diagramQuickStyle" Target="../diagrams/quickStyle27.xml"/><Relationship Id="rId4" Type="http://schemas.openxmlformats.org/officeDocument/2006/relationships/diagramLayout" Target="../diagrams/layout27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29.xml"/><Relationship Id="rId3" Type="http://schemas.openxmlformats.org/officeDocument/2006/relationships/diagramData" Target="../diagrams/data28.xml"/><Relationship Id="rId7" Type="http://schemas.microsoft.com/office/2007/relationships/diagramDrawing" Target="../diagrams/drawing28.xml"/><Relationship Id="rId12" Type="http://schemas.microsoft.com/office/2007/relationships/diagramDrawing" Target="../diagrams/drawing29.xml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28.xml"/><Relationship Id="rId11" Type="http://schemas.openxmlformats.org/officeDocument/2006/relationships/diagramColors" Target="../diagrams/colors29.xml"/><Relationship Id="rId5" Type="http://schemas.openxmlformats.org/officeDocument/2006/relationships/diagramQuickStyle" Target="../diagrams/quickStyle28.xml"/><Relationship Id="rId10" Type="http://schemas.openxmlformats.org/officeDocument/2006/relationships/diagramQuickStyle" Target="../diagrams/quickStyle29.xml"/><Relationship Id="rId4" Type="http://schemas.openxmlformats.org/officeDocument/2006/relationships/diagramLayout" Target="../diagrams/layout28.xml"/><Relationship Id="rId9" Type="http://schemas.openxmlformats.org/officeDocument/2006/relationships/diagramLayout" Target="../diagrams/layout29.xml"/></Relationships>
</file>

<file path=ppt/slides/_rels/slide24.xml.rels><?xml version="1.0" encoding="UTF-8" standalone="yes"?>
<Relationships xmlns="http://schemas.openxmlformats.org/package/2006/relationships"><Relationship Id="rId8" Type="http://schemas.microsoft.com/office/2007/relationships/diagramDrawing" Target="../diagrams/drawing30.xml"/><Relationship Id="rId3" Type="http://schemas.openxmlformats.org/officeDocument/2006/relationships/image" Target="../media/image20.png"/><Relationship Id="rId7" Type="http://schemas.openxmlformats.org/officeDocument/2006/relationships/diagramColors" Target="../diagrams/colors30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30.xml"/><Relationship Id="rId5" Type="http://schemas.openxmlformats.org/officeDocument/2006/relationships/diagramLayout" Target="../diagrams/layout30.xml"/><Relationship Id="rId4" Type="http://schemas.openxmlformats.org/officeDocument/2006/relationships/diagramData" Target="../diagrams/data30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31.xml"/><Relationship Id="rId3" Type="http://schemas.openxmlformats.org/officeDocument/2006/relationships/image" Target="../media/image22.png"/><Relationship Id="rId7" Type="http://schemas.openxmlformats.org/officeDocument/2006/relationships/diagramLayout" Target="../diagrams/layout31.xml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6" Type="http://schemas.openxmlformats.org/officeDocument/2006/relationships/diagramData" Target="../diagrams/data31.xml"/><Relationship Id="rId5" Type="http://schemas.openxmlformats.org/officeDocument/2006/relationships/image" Target="../media/image24.png"/><Relationship Id="rId10" Type="http://schemas.microsoft.com/office/2007/relationships/diagramDrawing" Target="../diagrams/drawing31.xml"/><Relationship Id="rId4" Type="http://schemas.openxmlformats.org/officeDocument/2006/relationships/image" Target="../media/image23.png"/><Relationship Id="rId9" Type="http://schemas.openxmlformats.org/officeDocument/2006/relationships/diagramColors" Target="../diagrams/colors31.xml"/></Relationships>
</file>

<file path=ppt/slides/_rels/slide26.xml.rels><?xml version="1.0" encoding="UTF-8" standalone="yes"?>
<Relationships xmlns="http://schemas.openxmlformats.org/package/2006/relationships"><Relationship Id="rId8" Type="http://schemas.microsoft.com/office/2007/relationships/diagramDrawing" Target="../diagrams/drawing32.xml"/><Relationship Id="rId3" Type="http://schemas.openxmlformats.org/officeDocument/2006/relationships/image" Target="../media/image25.png"/><Relationship Id="rId7" Type="http://schemas.openxmlformats.org/officeDocument/2006/relationships/diagramColors" Target="../diagrams/colors32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32.xml"/><Relationship Id="rId5" Type="http://schemas.openxmlformats.org/officeDocument/2006/relationships/diagramLayout" Target="../diagrams/layout32.xml"/><Relationship Id="rId4" Type="http://schemas.openxmlformats.org/officeDocument/2006/relationships/diagramData" Target="../diagrams/data3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3.xml"/><Relationship Id="rId7" Type="http://schemas.microsoft.com/office/2007/relationships/diagramDrawing" Target="../diagrams/drawing33.xml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33.xml"/><Relationship Id="rId5" Type="http://schemas.openxmlformats.org/officeDocument/2006/relationships/diagramQuickStyle" Target="../diagrams/quickStyle33.xml"/><Relationship Id="rId4" Type="http://schemas.openxmlformats.org/officeDocument/2006/relationships/diagramLayout" Target="../diagrams/layout33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4.xml"/><Relationship Id="rId2" Type="http://schemas.openxmlformats.org/officeDocument/2006/relationships/diagramData" Target="../diagrams/data34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34.xml"/><Relationship Id="rId5" Type="http://schemas.openxmlformats.org/officeDocument/2006/relationships/diagramColors" Target="../diagrams/colors34.xml"/><Relationship Id="rId4" Type="http://schemas.openxmlformats.org/officeDocument/2006/relationships/diagramQuickStyle" Target="../diagrams/quickStyle34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5.xml"/><Relationship Id="rId7" Type="http://schemas.microsoft.com/office/2007/relationships/diagramDrawing" Target="../diagrams/drawing35.xml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35.xml"/><Relationship Id="rId5" Type="http://schemas.openxmlformats.org/officeDocument/2006/relationships/diagramQuickStyle" Target="../diagrams/quickStyle35.xml"/><Relationship Id="rId4" Type="http://schemas.openxmlformats.org/officeDocument/2006/relationships/diagramLayout" Target="../diagrams/layout35.xml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3.png"/><Relationship Id="rId7" Type="http://schemas.openxmlformats.org/officeDocument/2006/relationships/diagramColors" Target="../diagrams/colors2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6.xml"/><Relationship Id="rId2" Type="http://schemas.openxmlformats.org/officeDocument/2006/relationships/diagramData" Target="../diagrams/data36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36.xml"/><Relationship Id="rId5" Type="http://schemas.openxmlformats.org/officeDocument/2006/relationships/diagramColors" Target="../diagrams/colors36.xml"/><Relationship Id="rId4" Type="http://schemas.openxmlformats.org/officeDocument/2006/relationships/diagramQuickStyle" Target="../diagrams/quickStyle36.xml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diagramData" Target="../diagrams/data37.xml"/><Relationship Id="rId7" Type="http://schemas.microsoft.com/office/2007/relationships/diagramDrawing" Target="../diagrams/drawing37.xml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37.xml"/><Relationship Id="rId5" Type="http://schemas.openxmlformats.org/officeDocument/2006/relationships/diagramQuickStyle" Target="../diagrams/quickStyle37.xml"/><Relationship Id="rId4" Type="http://schemas.openxmlformats.org/officeDocument/2006/relationships/diagramLayout" Target="../diagrams/layout3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8.xml"/><Relationship Id="rId2" Type="http://schemas.openxmlformats.org/officeDocument/2006/relationships/diagramData" Target="../diagrams/data38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38.xml"/><Relationship Id="rId5" Type="http://schemas.openxmlformats.org/officeDocument/2006/relationships/diagramColors" Target="../diagrams/colors38.xml"/><Relationship Id="rId4" Type="http://schemas.openxmlformats.org/officeDocument/2006/relationships/diagramQuickStyle" Target="../diagrams/quickStyle38.xml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40.xml"/><Relationship Id="rId3" Type="http://schemas.openxmlformats.org/officeDocument/2006/relationships/diagramLayout" Target="../diagrams/layout39.xml"/><Relationship Id="rId7" Type="http://schemas.openxmlformats.org/officeDocument/2006/relationships/diagramData" Target="../diagrams/data40.xml"/><Relationship Id="rId2" Type="http://schemas.openxmlformats.org/officeDocument/2006/relationships/diagramData" Target="../diagrams/data39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39.xml"/><Relationship Id="rId11" Type="http://schemas.microsoft.com/office/2007/relationships/diagramDrawing" Target="../diagrams/drawing40.xml"/><Relationship Id="rId5" Type="http://schemas.openxmlformats.org/officeDocument/2006/relationships/diagramColors" Target="../diagrams/colors39.xml"/><Relationship Id="rId10" Type="http://schemas.openxmlformats.org/officeDocument/2006/relationships/diagramColors" Target="../diagrams/colors40.xml"/><Relationship Id="rId4" Type="http://schemas.openxmlformats.org/officeDocument/2006/relationships/diagramQuickStyle" Target="../diagrams/quickStyle39.xml"/><Relationship Id="rId9" Type="http://schemas.openxmlformats.org/officeDocument/2006/relationships/diagramQuickStyle" Target="../diagrams/quickStyle40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1.xml"/><Relationship Id="rId2" Type="http://schemas.openxmlformats.org/officeDocument/2006/relationships/diagramData" Target="../diagrams/data4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41.xml"/><Relationship Id="rId5" Type="http://schemas.openxmlformats.org/officeDocument/2006/relationships/diagramColors" Target="../diagrams/colors41.xml"/><Relationship Id="rId4" Type="http://schemas.openxmlformats.org/officeDocument/2006/relationships/diagramQuickStyle" Target="../diagrams/quickStyle41.xml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43.xml"/><Relationship Id="rId3" Type="http://schemas.openxmlformats.org/officeDocument/2006/relationships/diagramLayout" Target="../diagrams/layout42.xml"/><Relationship Id="rId7" Type="http://schemas.openxmlformats.org/officeDocument/2006/relationships/diagramData" Target="../diagrams/data43.xml"/><Relationship Id="rId2" Type="http://schemas.openxmlformats.org/officeDocument/2006/relationships/diagramData" Target="../diagrams/data4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42.xml"/><Relationship Id="rId11" Type="http://schemas.microsoft.com/office/2007/relationships/diagramDrawing" Target="../diagrams/drawing43.xml"/><Relationship Id="rId5" Type="http://schemas.openxmlformats.org/officeDocument/2006/relationships/diagramColors" Target="../diagrams/colors42.xml"/><Relationship Id="rId10" Type="http://schemas.openxmlformats.org/officeDocument/2006/relationships/diagramColors" Target="../diagrams/colors43.xml"/><Relationship Id="rId4" Type="http://schemas.openxmlformats.org/officeDocument/2006/relationships/diagramQuickStyle" Target="../diagrams/quickStyle42.xml"/><Relationship Id="rId9" Type="http://schemas.openxmlformats.org/officeDocument/2006/relationships/diagramQuickStyle" Target="../diagrams/quickStyle43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4.xml"/><Relationship Id="rId7" Type="http://schemas.microsoft.com/office/2007/relationships/diagramDrawing" Target="../diagrams/drawing44.xml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44.xml"/><Relationship Id="rId5" Type="http://schemas.openxmlformats.org/officeDocument/2006/relationships/diagramQuickStyle" Target="../diagrams/quickStyle44.xml"/><Relationship Id="rId4" Type="http://schemas.openxmlformats.org/officeDocument/2006/relationships/diagramLayout" Target="../diagrams/layout44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5.xml"/><Relationship Id="rId7" Type="http://schemas.openxmlformats.org/officeDocument/2006/relationships/image" Target="../media/image31.png"/><Relationship Id="rId2" Type="http://schemas.openxmlformats.org/officeDocument/2006/relationships/diagramData" Target="../diagrams/data45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45.xml"/><Relationship Id="rId5" Type="http://schemas.openxmlformats.org/officeDocument/2006/relationships/diagramColors" Target="../diagrams/colors45.xml"/><Relationship Id="rId4" Type="http://schemas.openxmlformats.org/officeDocument/2006/relationships/diagramQuickStyle" Target="../diagrams/quickStyle45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6.xml"/><Relationship Id="rId7" Type="http://schemas.openxmlformats.org/officeDocument/2006/relationships/image" Target="../media/image32.png"/><Relationship Id="rId2" Type="http://schemas.openxmlformats.org/officeDocument/2006/relationships/diagramData" Target="../diagrams/data46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46.xml"/><Relationship Id="rId5" Type="http://schemas.openxmlformats.org/officeDocument/2006/relationships/diagramColors" Target="../diagrams/colors46.xml"/><Relationship Id="rId4" Type="http://schemas.openxmlformats.org/officeDocument/2006/relationships/diagramQuickStyle" Target="../diagrams/quickStyle46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7.xml"/><Relationship Id="rId7" Type="http://schemas.openxmlformats.org/officeDocument/2006/relationships/image" Target="../media/image33.png"/><Relationship Id="rId2" Type="http://schemas.openxmlformats.org/officeDocument/2006/relationships/diagramData" Target="../diagrams/data47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47.xml"/><Relationship Id="rId5" Type="http://schemas.openxmlformats.org/officeDocument/2006/relationships/diagramColors" Target="../diagrams/colors47.xml"/><Relationship Id="rId4" Type="http://schemas.openxmlformats.org/officeDocument/2006/relationships/diagramQuickStyle" Target="../diagrams/quickStyle47.xml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diagramDrawing" Target="../diagrams/drawing3.xml"/><Relationship Id="rId3" Type="http://schemas.openxmlformats.org/officeDocument/2006/relationships/image" Target="../media/image5.png"/><Relationship Id="rId7" Type="http://schemas.openxmlformats.org/officeDocument/2006/relationships/diagramColors" Target="../diagrams/colors3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3.xml"/><Relationship Id="rId5" Type="http://schemas.openxmlformats.org/officeDocument/2006/relationships/diagramLayout" Target="../diagrams/layout3.xml"/><Relationship Id="rId4" Type="http://schemas.openxmlformats.org/officeDocument/2006/relationships/diagramData" Target="../diagrams/data3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8.xml"/><Relationship Id="rId7" Type="http://schemas.openxmlformats.org/officeDocument/2006/relationships/image" Target="../media/image34.png"/><Relationship Id="rId2" Type="http://schemas.openxmlformats.org/officeDocument/2006/relationships/diagramData" Target="../diagrams/data48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48.xml"/><Relationship Id="rId5" Type="http://schemas.openxmlformats.org/officeDocument/2006/relationships/diagramColors" Target="../diagrams/colors48.xml"/><Relationship Id="rId4" Type="http://schemas.openxmlformats.org/officeDocument/2006/relationships/diagramQuickStyle" Target="../diagrams/quickStyle48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9.xml"/><Relationship Id="rId7" Type="http://schemas.openxmlformats.org/officeDocument/2006/relationships/image" Target="../media/image35.png"/><Relationship Id="rId2" Type="http://schemas.openxmlformats.org/officeDocument/2006/relationships/diagramData" Target="../diagrams/data49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49.xml"/><Relationship Id="rId5" Type="http://schemas.openxmlformats.org/officeDocument/2006/relationships/diagramColors" Target="../diagrams/colors49.xml"/><Relationship Id="rId4" Type="http://schemas.openxmlformats.org/officeDocument/2006/relationships/diagramQuickStyle" Target="../diagrams/quickStyle49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0.xml"/><Relationship Id="rId7" Type="http://schemas.openxmlformats.org/officeDocument/2006/relationships/image" Target="../media/image36.png"/><Relationship Id="rId2" Type="http://schemas.openxmlformats.org/officeDocument/2006/relationships/diagramData" Target="../diagrams/data50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50.xml"/><Relationship Id="rId5" Type="http://schemas.openxmlformats.org/officeDocument/2006/relationships/diagramColors" Target="../diagrams/colors50.xml"/><Relationship Id="rId4" Type="http://schemas.openxmlformats.org/officeDocument/2006/relationships/diagramQuickStyle" Target="../diagrams/quickStyle50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1.xml"/><Relationship Id="rId7" Type="http://schemas.openxmlformats.org/officeDocument/2006/relationships/image" Target="../media/image37.png"/><Relationship Id="rId2" Type="http://schemas.openxmlformats.org/officeDocument/2006/relationships/diagramData" Target="../diagrams/data5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51.xml"/><Relationship Id="rId5" Type="http://schemas.openxmlformats.org/officeDocument/2006/relationships/diagramColors" Target="../diagrams/colors51.xml"/><Relationship Id="rId4" Type="http://schemas.openxmlformats.org/officeDocument/2006/relationships/diagramQuickStyle" Target="../diagrams/quickStyle51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2.xml"/><Relationship Id="rId2" Type="http://schemas.openxmlformats.org/officeDocument/2006/relationships/diagramData" Target="../diagrams/data5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52.xml"/><Relationship Id="rId5" Type="http://schemas.openxmlformats.org/officeDocument/2006/relationships/diagramColors" Target="../diagrams/colors52.xml"/><Relationship Id="rId4" Type="http://schemas.openxmlformats.org/officeDocument/2006/relationships/diagramQuickStyle" Target="../diagrams/quickStyle5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3.xml"/><Relationship Id="rId7" Type="http://schemas.microsoft.com/office/2007/relationships/diagramDrawing" Target="../diagrams/drawing53.xml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53.xml"/><Relationship Id="rId5" Type="http://schemas.openxmlformats.org/officeDocument/2006/relationships/diagramQuickStyle" Target="../diagrams/quickStyle53.xml"/><Relationship Id="rId4" Type="http://schemas.openxmlformats.org/officeDocument/2006/relationships/diagramLayout" Target="../diagrams/layout53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4.xml"/><Relationship Id="rId7" Type="http://schemas.openxmlformats.org/officeDocument/2006/relationships/image" Target="../media/image39.png"/><Relationship Id="rId2" Type="http://schemas.openxmlformats.org/officeDocument/2006/relationships/diagramData" Target="../diagrams/data54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54.xml"/><Relationship Id="rId5" Type="http://schemas.openxmlformats.org/officeDocument/2006/relationships/diagramColors" Target="../diagrams/colors54.xml"/><Relationship Id="rId4" Type="http://schemas.openxmlformats.org/officeDocument/2006/relationships/diagramQuickStyle" Target="../diagrams/quickStyle54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5.xml"/><Relationship Id="rId7" Type="http://schemas.microsoft.com/office/2007/relationships/diagramDrawing" Target="../diagrams/drawing55.xml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55.xml"/><Relationship Id="rId5" Type="http://schemas.openxmlformats.org/officeDocument/2006/relationships/diagramQuickStyle" Target="../diagrams/quickStyle55.xml"/><Relationship Id="rId4" Type="http://schemas.openxmlformats.org/officeDocument/2006/relationships/diagramLayout" Target="../diagrams/layout55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6.xml"/><Relationship Id="rId2" Type="http://schemas.openxmlformats.org/officeDocument/2006/relationships/diagramData" Target="../diagrams/data56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56.xml"/><Relationship Id="rId5" Type="http://schemas.openxmlformats.org/officeDocument/2006/relationships/diagramColors" Target="../diagrams/colors56.xml"/><Relationship Id="rId4" Type="http://schemas.openxmlformats.org/officeDocument/2006/relationships/diagramQuickStyle" Target="../diagrams/quickStyle56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7.xml"/><Relationship Id="rId7" Type="http://schemas.microsoft.com/office/2007/relationships/diagramDrawing" Target="../diagrams/drawing57.xml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57.xml"/><Relationship Id="rId5" Type="http://schemas.openxmlformats.org/officeDocument/2006/relationships/diagramQuickStyle" Target="../diagrams/quickStyle57.xml"/><Relationship Id="rId4" Type="http://schemas.openxmlformats.org/officeDocument/2006/relationships/diagramLayout" Target="../diagrams/layout57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5.xml"/><Relationship Id="rId3" Type="http://schemas.openxmlformats.org/officeDocument/2006/relationships/diagramLayout" Target="../diagrams/layout4.xml"/><Relationship Id="rId7" Type="http://schemas.openxmlformats.org/officeDocument/2006/relationships/diagramData" Target="../diagrams/data5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4.xml"/><Relationship Id="rId11" Type="http://schemas.microsoft.com/office/2007/relationships/diagramDrawing" Target="../diagrams/drawing5.xml"/><Relationship Id="rId5" Type="http://schemas.openxmlformats.org/officeDocument/2006/relationships/diagramColors" Target="../diagrams/colors4.xml"/><Relationship Id="rId10" Type="http://schemas.openxmlformats.org/officeDocument/2006/relationships/diagramColors" Target="../diagrams/colors5.xml"/><Relationship Id="rId4" Type="http://schemas.openxmlformats.org/officeDocument/2006/relationships/diagramQuickStyle" Target="../diagrams/quickStyle4.xml"/><Relationship Id="rId9" Type="http://schemas.openxmlformats.org/officeDocument/2006/relationships/diagramQuickStyle" Target="../diagrams/quickStyle5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8.xml"/><Relationship Id="rId7" Type="http://schemas.openxmlformats.org/officeDocument/2006/relationships/image" Target="../media/image42.png"/><Relationship Id="rId2" Type="http://schemas.openxmlformats.org/officeDocument/2006/relationships/diagramData" Target="../diagrams/data58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58.xml"/><Relationship Id="rId5" Type="http://schemas.openxmlformats.org/officeDocument/2006/relationships/diagramColors" Target="../diagrams/colors58.xml"/><Relationship Id="rId4" Type="http://schemas.openxmlformats.org/officeDocument/2006/relationships/diagramQuickStyle" Target="../diagrams/quickStyle58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9.xml"/><Relationship Id="rId2" Type="http://schemas.openxmlformats.org/officeDocument/2006/relationships/diagramData" Target="../diagrams/data59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59.xml"/><Relationship Id="rId5" Type="http://schemas.openxmlformats.org/officeDocument/2006/relationships/diagramColors" Target="../diagrams/colors59.xml"/><Relationship Id="rId4" Type="http://schemas.openxmlformats.org/officeDocument/2006/relationships/diagramQuickStyle" Target="../diagrams/quickStyle59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0.xml"/><Relationship Id="rId2" Type="http://schemas.openxmlformats.org/officeDocument/2006/relationships/diagramData" Target="../diagrams/data60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60.xml"/><Relationship Id="rId5" Type="http://schemas.openxmlformats.org/officeDocument/2006/relationships/diagramColors" Target="../diagrams/colors60.xml"/><Relationship Id="rId4" Type="http://schemas.openxmlformats.org/officeDocument/2006/relationships/diagramQuickStyle" Target="../diagrams/quickStyle60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61.xml"/><Relationship Id="rId7" Type="http://schemas.microsoft.com/office/2007/relationships/diagramDrawing" Target="../diagrams/drawing61.xml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61.xml"/><Relationship Id="rId5" Type="http://schemas.openxmlformats.org/officeDocument/2006/relationships/diagramQuickStyle" Target="../diagrams/quickStyle61.xml"/><Relationship Id="rId4" Type="http://schemas.openxmlformats.org/officeDocument/2006/relationships/diagramLayout" Target="../diagrams/layout61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2.xml"/><Relationship Id="rId7" Type="http://schemas.openxmlformats.org/officeDocument/2006/relationships/image" Target="../media/image44.png"/><Relationship Id="rId2" Type="http://schemas.openxmlformats.org/officeDocument/2006/relationships/diagramData" Target="../diagrams/data6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62.xml"/><Relationship Id="rId5" Type="http://schemas.openxmlformats.org/officeDocument/2006/relationships/diagramColors" Target="../diagrams/colors62.xml"/><Relationship Id="rId4" Type="http://schemas.openxmlformats.org/officeDocument/2006/relationships/diagramQuickStyle" Target="../diagrams/quickStyle62.xml"/></Relationships>
</file>

<file path=ppt/slides/_rels/slide5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png"/><Relationship Id="rId3" Type="http://schemas.openxmlformats.org/officeDocument/2006/relationships/diagramLayout" Target="../diagrams/layout63.xml"/><Relationship Id="rId7" Type="http://schemas.openxmlformats.org/officeDocument/2006/relationships/image" Target="../media/image45.png"/><Relationship Id="rId2" Type="http://schemas.openxmlformats.org/officeDocument/2006/relationships/diagramData" Target="../diagrams/data63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63.xml"/><Relationship Id="rId11" Type="http://schemas.openxmlformats.org/officeDocument/2006/relationships/image" Target="../media/image49.png"/><Relationship Id="rId5" Type="http://schemas.openxmlformats.org/officeDocument/2006/relationships/diagramColors" Target="../diagrams/colors63.xml"/><Relationship Id="rId10" Type="http://schemas.openxmlformats.org/officeDocument/2006/relationships/image" Target="../media/image48.png"/><Relationship Id="rId4" Type="http://schemas.openxmlformats.org/officeDocument/2006/relationships/diagramQuickStyle" Target="../diagrams/quickStyle63.xml"/><Relationship Id="rId9" Type="http://schemas.openxmlformats.org/officeDocument/2006/relationships/image" Target="../media/image47.png"/></Relationships>
</file>

<file path=ppt/slides/_rels/slide56.xml.rels><?xml version="1.0" encoding="UTF-8" standalone="yes"?>
<Relationships xmlns="http://schemas.openxmlformats.org/package/2006/relationships"><Relationship Id="rId8" Type="http://schemas.microsoft.com/office/2007/relationships/diagramDrawing" Target="../diagrams/drawing64.xml"/><Relationship Id="rId3" Type="http://schemas.openxmlformats.org/officeDocument/2006/relationships/image" Target="../media/image51.emf"/><Relationship Id="rId7" Type="http://schemas.openxmlformats.org/officeDocument/2006/relationships/diagramColors" Target="../diagrams/colors64.xml"/><Relationship Id="rId2" Type="http://schemas.openxmlformats.org/officeDocument/2006/relationships/image" Target="../media/image50.emf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64.xml"/><Relationship Id="rId5" Type="http://schemas.openxmlformats.org/officeDocument/2006/relationships/diagramLayout" Target="../diagrams/layout64.xml"/><Relationship Id="rId4" Type="http://schemas.openxmlformats.org/officeDocument/2006/relationships/diagramData" Target="../diagrams/data64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5.xml"/><Relationship Id="rId2" Type="http://schemas.openxmlformats.org/officeDocument/2006/relationships/diagramData" Target="../diagrams/data65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65.xml"/><Relationship Id="rId5" Type="http://schemas.openxmlformats.org/officeDocument/2006/relationships/diagramColors" Target="../diagrams/colors65.xml"/><Relationship Id="rId4" Type="http://schemas.openxmlformats.org/officeDocument/2006/relationships/diagramQuickStyle" Target="../diagrams/quickStyle65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6.xml"/><Relationship Id="rId2" Type="http://schemas.openxmlformats.org/officeDocument/2006/relationships/diagramData" Target="../diagrams/data66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66.xml"/><Relationship Id="rId5" Type="http://schemas.openxmlformats.org/officeDocument/2006/relationships/diagramColors" Target="../diagrams/colors66.xml"/><Relationship Id="rId4" Type="http://schemas.openxmlformats.org/officeDocument/2006/relationships/diagramQuickStyle" Target="../diagrams/quickStyle66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7.xml"/><Relationship Id="rId3" Type="http://schemas.openxmlformats.org/officeDocument/2006/relationships/diagramLayout" Target="../diagrams/layout6.xml"/><Relationship Id="rId7" Type="http://schemas.openxmlformats.org/officeDocument/2006/relationships/diagramData" Target="../diagrams/data7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6.xml"/><Relationship Id="rId11" Type="http://schemas.microsoft.com/office/2007/relationships/diagramDrawing" Target="../diagrams/drawing7.xml"/><Relationship Id="rId5" Type="http://schemas.openxmlformats.org/officeDocument/2006/relationships/diagramColors" Target="../diagrams/colors6.xml"/><Relationship Id="rId10" Type="http://schemas.openxmlformats.org/officeDocument/2006/relationships/diagramColors" Target="../diagrams/colors7.xml"/><Relationship Id="rId4" Type="http://schemas.openxmlformats.org/officeDocument/2006/relationships/diagramQuickStyle" Target="../diagrams/quickStyle6.xml"/><Relationship Id="rId9" Type="http://schemas.openxmlformats.org/officeDocument/2006/relationships/diagramQuickStyle" Target="../diagrams/quickStyle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9.xml"/><Relationship Id="rId7" Type="http://schemas.microsoft.com/office/2007/relationships/diagramDrawing" Target="../diagrams/drawing9.xml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9.xml"/><Relationship Id="rId5" Type="http://schemas.openxmlformats.org/officeDocument/2006/relationships/diagramQuickStyle" Target="../diagrams/quickStyle9.xml"/><Relationship Id="rId4" Type="http://schemas.openxmlformats.org/officeDocument/2006/relationships/diagramLayout" Target="../diagrams/layout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0.xml"/><Relationship Id="rId7" Type="http://schemas.microsoft.com/office/2007/relationships/diagramDrawing" Target="../diagrams/drawing10.xml"/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0.xml"/><Relationship Id="rId5" Type="http://schemas.openxmlformats.org/officeDocument/2006/relationships/diagramQuickStyle" Target="../diagrams/quickStyle10.xml"/><Relationship Id="rId4" Type="http://schemas.openxmlformats.org/officeDocument/2006/relationships/diagramLayout" Target="../diagrams/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 Diagonal Corner Rectangle 3"/>
          <p:cNvSpPr/>
          <p:nvPr/>
        </p:nvSpPr>
        <p:spPr>
          <a:xfrm>
            <a:off x="1828800" y="2362200"/>
            <a:ext cx="5486400" cy="2133600"/>
          </a:xfrm>
          <a:prstGeom prst="round2DiagRect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fa-IR" sz="3200" b="1" dirty="0" smtClean="0">
                <a:solidFill>
                  <a:schemeClr val="tx1"/>
                </a:solidFill>
                <a:cs typeface="B Nazanin" pitchFamily="2" charset="-78"/>
              </a:rPr>
              <a:t>عنوان سمینار : افزودنی های جدید با کاربرد های متمایز</a:t>
            </a:r>
          </a:p>
          <a:p>
            <a:pPr algn="ctr" rtl="1"/>
            <a:r>
              <a:rPr lang="fa-IR" sz="3200" b="1" dirty="0" smtClean="0">
                <a:solidFill>
                  <a:schemeClr val="tx1"/>
                </a:solidFill>
                <a:cs typeface="B Nazanin" pitchFamily="2" charset="-78"/>
              </a:rPr>
              <a:t>ارائه دهنده : مهندس عباس فاتحی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630471" y="724890"/>
            <a:ext cx="5334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fa-IR" sz="4400" b="1" dirty="0" smtClean="0">
                <a:cs typeface="B Nazanin" pitchFamily="2" charset="-78"/>
              </a:rPr>
              <a:t>بسم الله الرحمن الرحیم</a:t>
            </a:r>
            <a:endParaRPr lang="en-US" sz="4400" b="1" dirty="0">
              <a:cs typeface="B Nazanin" pitchFamily="2" charset="-78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63793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1219200"/>
            <a:ext cx="5986463" cy="532288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10</a:t>
            </a:fld>
            <a:endParaRPr lang="en-US"/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888925094"/>
              </p:ext>
            </p:extLst>
          </p:nvPr>
        </p:nvGraphicFramePr>
        <p:xfrm>
          <a:off x="4114800" y="0"/>
          <a:ext cx="4876800" cy="914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8" name="Rounded Rectangle 7"/>
          <p:cNvSpPr/>
          <p:nvPr/>
        </p:nvSpPr>
        <p:spPr>
          <a:xfrm>
            <a:off x="4724400" y="914400"/>
            <a:ext cx="4267200" cy="921841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4627418" y="1082932"/>
            <a:ext cx="4343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fa-IR" sz="3200" b="1" dirty="0" smtClean="0">
                <a:cs typeface="B Nazanin" panose="00000400000000000000" pitchFamily="2" charset="-78"/>
              </a:rPr>
              <a:t>رابطه 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K-Value</a:t>
            </a:r>
            <a:r>
              <a:rPr lang="fa-IR" sz="3200" b="1" dirty="0" smtClean="0">
                <a:cs typeface="B Nazanin" panose="00000400000000000000" pitchFamily="2" charset="-78"/>
              </a:rPr>
              <a:t> با ویسکوزیته</a:t>
            </a:r>
            <a:endParaRPr lang="en-US" sz="3200" b="1" dirty="0">
              <a:cs typeface="B Nazani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0569146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11</a:t>
            </a:fld>
            <a:endParaRPr lang="en-US"/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547991839"/>
              </p:ext>
            </p:extLst>
          </p:nvPr>
        </p:nvGraphicFramePr>
        <p:xfrm>
          <a:off x="3924300" y="-13855"/>
          <a:ext cx="4876800" cy="914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Rounded Rectangle 5"/>
          <p:cNvSpPr/>
          <p:nvPr/>
        </p:nvSpPr>
        <p:spPr>
          <a:xfrm>
            <a:off x="0" y="838200"/>
            <a:ext cx="4648200" cy="1199584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133350" y="899383"/>
            <a:ext cx="43053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fa-IR" sz="3200" b="1" dirty="0">
                <a:cs typeface="B Nazanin" pitchFamily="2" charset="-78"/>
              </a:rPr>
              <a:t>گریدهای مختلف  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K-value </a:t>
            </a:r>
            <a:r>
              <a:rPr lang="fa-IR" sz="3200" b="1" dirty="0">
                <a:cs typeface="B Nazanin" pitchFamily="2" charset="-78"/>
              </a:rPr>
              <a:t> برای پلی وینیل کلراید تعلیقی</a:t>
            </a:r>
            <a:endParaRPr lang="en-US" sz="3200" b="1" dirty="0">
              <a:cs typeface="B Nazanin" pitchFamily="2" charset="-78"/>
            </a:endParaRPr>
          </a:p>
        </p:txBody>
      </p:sp>
      <p:pic>
        <p:nvPicPr>
          <p:cNvPr id="3086" name="Picture 1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286000"/>
            <a:ext cx="7962900" cy="3952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032304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12</a:t>
            </a:fld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0" y="0"/>
            <a:ext cx="4913313" cy="11826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2336077"/>
            <a:ext cx="6324600" cy="28193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057400" y="5040868"/>
            <a:ext cx="5029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a-IR" sz="2000" b="1" dirty="0" smtClean="0">
                <a:cs typeface="B Nazanin" pitchFamily="2" charset="-78"/>
              </a:rPr>
              <a:t>تاثیر دمای پلیمریزاسیون بر دمای شیشه ای و نقطه ذوب</a:t>
            </a:r>
            <a:endParaRPr lang="en-US" sz="2000" b="1" dirty="0">
              <a:cs typeface="B Nazanin" pitchFamily="2" charset="-78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6503279"/>
            <a:ext cx="87995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cs typeface="+mj-cs"/>
              </a:rPr>
              <a:t>F. P. REDING, E. R. WALTER, and F. J. WELCHJOURNAL OF POLYMER SCIENCE VOL. 56, PAGES 225-231 (</a:t>
            </a:r>
            <a:r>
              <a:rPr lang="en-US" sz="1400" dirty="0" smtClean="0">
                <a:cs typeface="+mj-cs"/>
              </a:rPr>
              <a:t>1962</a:t>
            </a:r>
            <a:r>
              <a:rPr lang="fa-IR" sz="1400" dirty="0" smtClean="0">
                <a:cs typeface="+mj-cs"/>
              </a:rPr>
              <a:t>(</a:t>
            </a:r>
            <a:endParaRPr lang="en-US" sz="1400" dirty="0">
              <a:cs typeface="+mj-cs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5715000" y="990600"/>
            <a:ext cx="3200399" cy="990600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 rtl="1"/>
            <a:r>
              <a:rPr lang="fa-IR" sz="3200" b="1" dirty="0" smtClean="0">
                <a:solidFill>
                  <a:schemeClr val="tx1">
                    <a:lumMod val="95000"/>
                    <a:lumOff val="5000"/>
                  </a:schemeClr>
                </a:solidFill>
                <a:cs typeface="B Nazanin" pitchFamily="2" charset="-78"/>
              </a:rPr>
              <a:t>دمای انتقال شیشه‌ای</a:t>
            </a:r>
            <a:endParaRPr lang="en-US" sz="3200" b="1" dirty="0">
              <a:solidFill>
                <a:schemeClr val="tx1">
                  <a:lumMod val="95000"/>
                  <a:lumOff val="5000"/>
                </a:schemeClr>
              </a:solidFill>
              <a:cs typeface="B Nazanin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3119120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2861501747"/>
              </p:ext>
            </p:extLst>
          </p:nvPr>
        </p:nvGraphicFramePr>
        <p:xfrm>
          <a:off x="1600200" y="213360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13</a:t>
            </a:fld>
            <a:endParaRPr lang="en-US"/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2649988481"/>
              </p:ext>
            </p:extLst>
          </p:nvPr>
        </p:nvGraphicFramePr>
        <p:xfrm>
          <a:off x="3886200" y="152400"/>
          <a:ext cx="4876800" cy="914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8" name="Rounded Rectangle 7"/>
          <p:cNvSpPr/>
          <p:nvPr/>
        </p:nvSpPr>
        <p:spPr>
          <a:xfrm>
            <a:off x="4038600" y="1066800"/>
            <a:ext cx="4648200" cy="83820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4057650" y="1219200"/>
            <a:ext cx="46291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fa-IR" sz="3200" b="1" dirty="0" smtClean="0">
                <a:cs typeface="B Nazanin" pitchFamily="2" charset="-78"/>
              </a:rPr>
              <a:t>فرایندهای پلیمریزاسیون 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PVC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890238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2757980312"/>
              </p:ext>
            </p:extLst>
          </p:nvPr>
        </p:nvGraphicFramePr>
        <p:xfrm>
          <a:off x="423862" y="241300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1066800" y="1675164"/>
            <a:ext cx="4876800" cy="64633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 rtl="1"/>
            <a:r>
              <a:rPr lang="fa-IR" sz="3600" b="1" spc="150" dirty="0" smtClean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cs typeface="B Nazanin" pitchFamily="2" charset="-78"/>
              </a:rPr>
              <a:t>مزایا:</a:t>
            </a:r>
            <a:endParaRPr lang="en-US" sz="3600" b="1" spc="150" dirty="0">
              <a:ln w="11430"/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cs typeface="B Nazanin" pitchFamily="2" charset="-78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14</a:t>
            </a:fld>
            <a:endParaRPr lang="en-US"/>
          </a:p>
        </p:txBody>
      </p:sp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3705870848"/>
              </p:ext>
            </p:extLst>
          </p:nvPr>
        </p:nvGraphicFramePr>
        <p:xfrm>
          <a:off x="4038600" y="152400"/>
          <a:ext cx="4876800" cy="914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7" name="Rounded Rectangle 6"/>
          <p:cNvSpPr/>
          <p:nvPr/>
        </p:nvSpPr>
        <p:spPr>
          <a:xfrm>
            <a:off x="5696264" y="1066800"/>
            <a:ext cx="2990536" cy="121920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5562601" y="1137791"/>
            <a:ext cx="306904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fa-IR" sz="3200" b="1" dirty="0" smtClean="0">
                <a:cs typeface="B Nazanin" pitchFamily="2" charset="-78"/>
              </a:rPr>
              <a:t>مقایسه فرایندهای پلیمریزاسیون 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PVC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06964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0500" y="1710660"/>
            <a:ext cx="6400800" cy="64633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 rtl="1"/>
            <a:r>
              <a:rPr lang="fa-IR" sz="3600" b="1" spc="150" dirty="0" smtClean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cs typeface="B Nazanin" pitchFamily="2" charset="-78"/>
              </a:rPr>
              <a:t>معایب:</a:t>
            </a:r>
            <a:endParaRPr lang="en-US" sz="3600" b="1" spc="150" dirty="0">
              <a:ln w="11430"/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cs typeface="B Nazanin" pitchFamily="2" charset="-78"/>
            </a:endParaRPr>
          </a:p>
        </p:txBody>
      </p:sp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488741992"/>
              </p:ext>
            </p:extLst>
          </p:nvPr>
        </p:nvGraphicFramePr>
        <p:xfrm>
          <a:off x="457200" y="226060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15</a:t>
            </a:fld>
            <a:endParaRPr lang="en-US"/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2604755741"/>
              </p:ext>
            </p:extLst>
          </p:nvPr>
        </p:nvGraphicFramePr>
        <p:xfrm>
          <a:off x="3886200" y="152400"/>
          <a:ext cx="4876800" cy="914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6" name="Rounded Rectangle 5"/>
          <p:cNvSpPr/>
          <p:nvPr/>
        </p:nvSpPr>
        <p:spPr>
          <a:xfrm>
            <a:off x="5696264" y="1066800"/>
            <a:ext cx="2990536" cy="121920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5638800" y="1137791"/>
            <a:ext cx="306904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fa-IR" sz="3200" b="1" dirty="0" smtClean="0">
                <a:cs typeface="B Nazanin" pitchFamily="2" charset="-78"/>
              </a:rPr>
              <a:t>مقایسه فرایندهای پلیمریزاسیون 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PVC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74681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460" y="514924"/>
            <a:ext cx="5563228" cy="5562451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16</a:t>
            </a:fld>
            <a:endParaRPr lang="en-US"/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166243145"/>
              </p:ext>
            </p:extLst>
          </p:nvPr>
        </p:nvGraphicFramePr>
        <p:xfrm>
          <a:off x="3962400" y="9525"/>
          <a:ext cx="4876800" cy="914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9" name="Rounded Rectangle 8"/>
          <p:cNvSpPr/>
          <p:nvPr/>
        </p:nvSpPr>
        <p:spPr>
          <a:xfrm>
            <a:off x="5696264" y="1066800"/>
            <a:ext cx="2990536" cy="121920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5617754" y="1137791"/>
            <a:ext cx="306904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fa-IR" sz="3200" b="1" dirty="0" smtClean="0">
                <a:cs typeface="B Nazanin" pitchFamily="2" charset="-78"/>
              </a:rPr>
              <a:t>فرایندهای پلیمریزاسیون 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PVC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24939" y="5862935"/>
            <a:ext cx="492426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fa-IR" sz="2400" b="1" dirty="0" smtClean="0">
                <a:cs typeface="B Nazanin" panose="00000400000000000000" pitchFamily="2" charset="-78"/>
              </a:rPr>
              <a:t>شماتیک پلیمریزاسیون مونومر وینیل کلراید</a:t>
            </a:r>
            <a:endParaRPr lang="en-US" sz="2400" b="1" dirty="0">
              <a:cs typeface="B Nazanin" panose="00000400000000000000" pitchFamily="2" charset="-78"/>
            </a:endParaRPr>
          </a:p>
        </p:txBody>
      </p:sp>
      <p:sp>
        <p:nvSpPr>
          <p:cNvPr id="12" name="Footer Placeholder 11"/>
          <p:cNvSpPr txBox="1">
            <a:spLocks/>
          </p:cNvSpPr>
          <p:nvPr/>
        </p:nvSpPr>
        <p:spPr>
          <a:xfrm>
            <a:off x="0" y="6459162"/>
            <a:ext cx="7425344" cy="3463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M.W. Allsopp, Manufacture and Processing of PVC, Chap.8, Taylor &amp; Francis e-Library, 2005.</a:t>
            </a:r>
            <a:endParaRPr lang="en-US" sz="1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271234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3911" y="1828800"/>
            <a:ext cx="7800975" cy="4381500"/>
          </a:xfrm>
          <a:prstGeom prst="rect">
            <a:avLst/>
          </a:prstGeom>
        </p:spPr>
      </p:pic>
      <p:graphicFrame>
        <p:nvGraphicFramePr>
          <p:cNvPr id="11" name="Diagram 10"/>
          <p:cNvGraphicFramePr/>
          <p:nvPr>
            <p:extLst>
              <p:ext uri="{D42A27DB-BD31-4B8C-83A1-F6EECF244321}">
                <p14:modId xmlns:p14="http://schemas.microsoft.com/office/powerpoint/2010/main" val="316151618"/>
              </p:ext>
            </p:extLst>
          </p:nvPr>
        </p:nvGraphicFramePr>
        <p:xfrm>
          <a:off x="2171701" y="462746"/>
          <a:ext cx="6057900" cy="212805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grpSp>
        <p:nvGrpSpPr>
          <p:cNvPr id="10" name="Group 9"/>
          <p:cNvGrpSpPr/>
          <p:nvPr/>
        </p:nvGrpSpPr>
        <p:grpSpPr>
          <a:xfrm>
            <a:off x="2590800" y="5099566"/>
            <a:ext cx="5851445" cy="1072634"/>
            <a:chOff x="2177137" y="1248549"/>
            <a:chExt cx="5851445" cy="1072634"/>
          </a:xfrm>
        </p:grpSpPr>
        <p:sp>
          <p:nvSpPr>
            <p:cNvPr id="5" name="TextBox 4"/>
            <p:cNvSpPr txBox="1"/>
            <p:nvPr/>
          </p:nvSpPr>
          <p:spPr>
            <a:xfrm>
              <a:off x="6749065" y="1600200"/>
              <a:ext cx="127951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a-IR" b="1" dirty="0" smtClean="0">
                  <a:cs typeface="B Nazanin" panose="00000400000000000000" pitchFamily="2" charset="-78"/>
                </a:rPr>
                <a:t>مواد خام اولیه</a:t>
              </a:r>
              <a:endParaRPr lang="en-US" b="1" dirty="0">
                <a:cs typeface="B Nazanin" panose="00000400000000000000" pitchFamily="2" charset="-78"/>
              </a:endParaRPr>
            </a:p>
          </p:txBody>
        </p:sp>
        <p:sp>
          <p:nvSpPr>
            <p:cNvPr id="7" name="Left Arrow 6"/>
            <p:cNvSpPr/>
            <p:nvPr/>
          </p:nvSpPr>
          <p:spPr>
            <a:xfrm>
              <a:off x="5299400" y="1248549"/>
              <a:ext cx="1371600" cy="1072634"/>
            </a:xfrm>
            <a:prstGeom prst="leftArrow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>
                <a:cs typeface="B Nazanin" panose="00000400000000000000" pitchFamily="2" charset="-78"/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5472168" y="1600200"/>
              <a:ext cx="110479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a-IR" b="1" dirty="0" smtClean="0">
                  <a:cs typeface="B Nazanin" panose="00000400000000000000" pitchFamily="2" charset="-78"/>
                </a:rPr>
                <a:t>کامپاندینگ</a:t>
              </a:r>
              <a:endParaRPr lang="en-US" b="1" dirty="0">
                <a:cs typeface="B Nazanin" panose="00000400000000000000" pitchFamily="2" charset="-78"/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2177137" y="1600200"/>
              <a:ext cx="295946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a-IR" b="1" dirty="0" smtClean="0">
                  <a:cs typeface="B Nazanin" panose="00000400000000000000" pitchFamily="2" charset="-78"/>
                </a:rPr>
                <a:t>مواد قابل فرایند برای تولید محصول</a:t>
              </a:r>
              <a:endParaRPr lang="en-US" b="1" dirty="0">
                <a:cs typeface="B Nazanin" panose="00000400000000000000" pitchFamily="2" charset="-78"/>
              </a:endParaRPr>
            </a:p>
          </p:txBody>
        </p:sp>
      </p:grpSp>
      <p:sp>
        <p:nvSpPr>
          <p:cNvPr id="3" name="Oval 2"/>
          <p:cNvSpPr/>
          <p:nvPr/>
        </p:nvSpPr>
        <p:spPr>
          <a:xfrm>
            <a:off x="2781300" y="1072346"/>
            <a:ext cx="3619500" cy="935426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3" name="Diagram 12"/>
          <p:cNvGraphicFramePr/>
          <p:nvPr>
            <p:extLst>
              <p:ext uri="{D42A27DB-BD31-4B8C-83A1-F6EECF244321}">
                <p14:modId xmlns:p14="http://schemas.microsoft.com/office/powerpoint/2010/main" val="2786023986"/>
              </p:ext>
            </p:extLst>
          </p:nvPr>
        </p:nvGraphicFramePr>
        <p:xfrm>
          <a:off x="3886200" y="76200"/>
          <a:ext cx="4876800" cy="914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9" r:lo="rId10" r:qs="rId11" r:cs="rId12"/>
          </a:graphicData>
        </a:graphic>
      </p:graphicFrame>
      <p:cxnSp>
        <p:nvCxnSpPr>
          <p:cNvPr id="14" name="Straight Connector 13"/>
          <p:cNvCxnSpPr/>
          <p:nvPr/>
        </p:nvCxnSpPr>
        <p:spPr>
          <a:xfrm>
            <a:off x="0" y="6337630"/>
            <a:ext cx="434340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17</a:t>
            </a:fld>
            <a:endParaRPr lang="en-US"/>
          </a:p>
        </p:txBody>
      </p:sp>
      <p:sp>
        <p:nvSpPr>
          <p:cNvPr id="15" name="Footer Placeholder 1"/>
          <p:cNvSpPr txBox="1">
            <a:spLocks/>
          </p:cNvSpPr>
          <p:nvPr/>
        </p:nvSpPr>
        <p:spPr>
          <a:xfrm>
            <a:off x="152400" y="6474155"/>
            <a:ext cx="563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W. V. </a:t>
            </a:r>
            <a:r>
              <a:rPr lang="en-US" sz="1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Titow</a:t>
            </a:r>
            <a:r>
              <a:rPr lang="en-US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PVC Technology, Elsevier Applied Science Publisher, 1984.</a:t>
            </a:r>
          </a:p>
        </p:txBody>
      </p:sp>
    </p:spTree>
    <p:extLst>
      <p:ext uri="{BB962C8B-B14F-4D97-AF65-F5344CB8AC3E}">
        <p14:creationId xmlns:p14="http://schemas.microsoft.com/office/powerpoint/2010/main" val="131155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Diagram 10"/>
          <p:cNvGraphicFramePr/>
          <p:nvPr>
            <p:extLst>
              <p:ext uri="{D42A27DB-BD31-4B8C-83A1-F6EECF244321}">
                <p14:modId xmlns:p14="http://schemas.microsoft.com/office/powerpoint/2010/main" val="1480919717"/>
              </p:ext>
            </p:extLst>
          </p:nvPr>
        </p:nvGraphicFramePr>
        <p:xfrm>
          <a:off x="3588422" y="1524000"/>
          <a:ext cx="4862756" cy="313981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4258506024"/>
              </p:ext>
            </p:extLst>
          </p:nvPr>
        </p:nvGraphicFramePr>
        <p:xfrm>
          <a:off x="3810000" y="381000"/>
          <a:ext cx="4876800" cy="914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33000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76200" y="1143000"/>
            <a:ext cx="7886700" cy="4705350"/>
          </a:xfrm>
          <a:prstGeom prst="rect">
            <a:avLst/>
          </a:prstGeom>
        </p:spPr>
      </p:pic>
      <p:sp>
        <p:nvSpPr>
          <p:cNvPr id="12" name="Rounded Rectangle 11"/>
          <p:cNvSpPr/>
          <p:nvPr/>
        </p:nvSpPr>
        <p:spPr>
          <a:xfrm>
            <a:off x="6172200" y="1143000"/>
            <a:ext cx="2743200" cy="144780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6331494" y="1482179"/>
            <a:ext cx="258390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a-IR" sz="4400" dirty="0" smtClean="0"/>
              <a:t>اختلاط گرم</a:t>
            </a:r>
            <a:endParaRPr lang="en-US" sz="4400" dirty="0"/>
          </a:p>
        </p:txBody>
      </p:sp>
      <p:sp>
        <p:nvSpPr>
          <p:cNvPr id="5" name="Rounded Rectangle 4"/>
          <p:cNvSpPr/>
          <p:nvPr/>
        </p:nvSpPr>
        <p:spPr>
          <a:xfrm>
            <a:off x="6698706" y="4327525"/>
            <a:ext cx="2445294" cy="2073275"/>
          </a:xfrm>
          <a:prstGeom prst="roundRect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 flipH="1">
            <a:off x="6546305" y="4461808"/>
            <a:ext cx="2569119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r" rtl="1">
              <a:buFont typeface="Arial" pitchFamily="34" charset="0"/>
              <a:buChar char="•"/>
            </a:pPr>
            <a:r>
              <a:rPr lang="fa-IR" sz="2400" dirty="0" smtClean="0">
                <a:cs typeface="B Nazanin" panose="00000400000000000000" pitchFamily="2" charset="-78"/>
              </a:rPr>
              <a:t>اختلاط تا دستیابی</a:t>
            </a:r>
          </a:p>
          <a:p>
            <a:pPr algn="r" rtl="1"/>
            <a:r>
              <a:rPr lang="fa-IR" sz="2400" dirty="0" smtClean="0">
                <a:cs typeface="B Nazanin" panose="00000400000000000000" pitchFamily="2" charset="-78"/>
              </a:rPr>
              <a:t> به دمای بالای </a:t>
            </a:r>
            <a:r>
              <a:rPr lang="en-US" sz="2400" dirty="0" smtClean="0">
                <a:cs typeface="B Nazanin" panose="00000400000000000000" pitchFamily="2" charset="-78"/>
              </a:rPr>
              <a:t>C</a:t>
            </a:r>
            <a:r>
              <a:rPr lang="fa-IR" sz="2400" dirty="0" smtClean="0">
                <a:cs typeface="B Nazanin" panose="00000400000000000000" pitchFamily="2" charset="-78"/>
              </a:rPr>
              <a:t>°100 (معمولا </a:t>
            </a:r>
            <a:r>
              <a:rPr lang="en-US" sz="2400" dirty="0" smtClean="0">
                <a:cs typeface="B Nazanin" panose="00000400000000000000" pitchFamily="2" charset="-78"/>
              </a:rPr>
              <a:t>C</a:t>
            </a:r>
            <a:r>
              <a:rPr lang="fa-IR" sz="2400" dirty="0" smtClean="0">
                <a:cs typeface="B Nazanin" panose="00000400000000000000" pitchFamily="2" charset="-78"/>
              </a:rPr>
              <a:t>°130) </a:t>
            </a:r>
          </a:p>
          <a:p>
            <a:pPr marL="285750" indent="-285750" algn="r" rtl="1">
              <a:buFont typeface="Arial" pitchFamily="34" charset="0"/>
              <a:buChar char="•"/>
            </a:pPr>
            <a:r>
              <a:rPr lang="fa-IR" sz="2400" dirty="0" smtClean="0">
                <a:cs typeface="B Nazanin" panose="00000400000000000000" pitchFamily="2" charset="-78"/>
              </a:rPr>
              <a:t>جذب و پراکنش اولیه افزودنی‌ها </a:t>
            </a:r>
          </a:p>
        </p:txBody>
      </p:sp>
      <p:graphicFrame>
        <p:nvGraphicFramePr>
          <p:cNvPr id="10" name="Diagram 9"/>
          <p:cNvGraphicFramePr/>
          <p:nvPr>
            <p:extLst>
              <p:ext uri="{D42A27DB-BD31-4B8C-83A1-F6EECF244321}">
                <p14:modId xmlns:p14="http://schemas.microsoft.com/office/powerpoint/2010/main" val="2126931330"/>
              </p:ext>
            </p:extLst>
          </p:nvPr>
        </p:nvGraphicFramePr>
        <p:xfrm>
          <a:off x="3962400" y="152400"/>
          <a:ext cx="4876800" cy="914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19</a:t>
            </a:fld>
            <a:endParaRPr lang="en-US"/>
          </a:p>
        </p:txBody>
      </p:sp>
      <p:sp>
        <p:nvSpPr>
          <p:cNvPr id="14" name="Footer Placeholder 1"/>
          <p:cNvSpPr txBox="1">
            <a:spLocks/>
          </p:cNvSpPr>
          <p:nvPr/>
        </p:nvSpPr>
        <p:spPr>
          <a:xfrm>
            <a:off x="152400" y="6384925"/>
            <a:ext cx="563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40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W. V. Titow, PVC Technology, Elsevier Applied Science Publisher, 1984.</a:t>
            </a:r>
            <a:endParaRPr lang="en-US" sz="14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662864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291054017"/>
              </p:ext>
            </p:extLst>
          </p:nvPr>
        </p:nvGraphicFramePr>
        <p:xfrm>
          <a:off x="1524000" y="139700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4953000" y="304800"/>
            <a:ext cx="3810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fa-IR" sz="4000" b="1" dirty="0" smtClean="0"/>
              <a:t>فهرست مطالب</a:t>
            </a:r>
            <a:endParaRPr lang="en-US" sz="4000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49362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382" y="935143"/>
            <a:ext cx="6144482" cy="4639322"/>
          </a:xfrm>
          <a:prstGeom prst="rect">
            <a:avLst/>
          </a:prstGeom>
        </p:spPr>
      </p:pic>
      <p:sp>
        <p:nvSpPr>
          <p:cNvPr id="2" name="Rounded Rectangle 1"/>
          <p:cNvSpPr/>
          <p:nvPr/>
        </p:nvSpPr>
        <p:spPr>
          <a:xfrm>
            <a:off x="6096000" y="1371600"/>
            <a:ext cx="2743200" cy="144780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6255294" y="1710779"/>
            <a:ext cx="258390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a-IR" sz="4400" dirty="0" smtClean="0"/>
              <a:t>اختلاط سرد</a:t>
            </a:r>
            <a:endParaRPr lang="en-US" sz="4400" dirty="0"/>
          </a:p>
        </p:txBody>
      </p:sp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1701304161"/>
              </p:ext>
            </p:extLst>
          </p:nvPr>
        </p:nvGraphicFramePr>
        <p:xfrm>
          <a:off x="3810000" y="381000"/>
          <a:ext cx="4876800" cy="914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9" name="Footer Placeholder 1"/>
          <p:cNvSpPr txBox="1">
            <a:spLocks/>
          </p:cNvSpPr>
          <p:nvPr/>
        </p:nvSpPr>
        <p:spPr>
          <a:xfrm>
            <a:off x="152400" y="6384925"/>
            <a:ext cx="563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40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W. V. Titow, PVC Technology, Elsevier Applied Science Publisher, 1984.</a:t>
            </a:r>
            <a:endParaRPr lang="en-US" sz="14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6324600"/>
            <a:ext cx="434340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ounded Rectangle 10"/>
          <p:cNvSpPr/>
          <p:nvPr/>
        </p:nvSpPr>
        <p:spPr>
          <a:xfrm>
            <a:off x="4953000" y="3737455"/>
            <a:ext cx="3740694" cy="2006600"/>
          </a:xfrm>
          <a:prstGeom prst="roundRect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 flipH="1">
            <a:off x="4918347" y="4002091"/>
            <a:ext cx="38100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r" rtl="1">
              <a:buFont typeface="Arial" pitchFamily="34" charset="0"/>
              <a:buChar char="•"/>
            </a:pPr>
            <a:r>
              <a:rPr lang="fa-IR" sz="3000" dirty="0" smtClean="0">
                <a:cs typeface="B Nazanin" panose="00000400000000000000" pitchFamily="2" charset="-78"/>
              </a:rPr>
              <a:t>کاهش دما تا کمتر از </a:t>
            </a:r>
            <a:r>
              <a:rPr lang="en-US" sz="3000" dirty="0" smtClean="0">
                <a:cs typeface="B Nazanin" panose="00000400000000000000" pitchFamily="2" charset="-78"/>
              </a:rPr>
              <a:t>C</a:t>
            </a:r>
            <a:r>
              <a:rPr lang="fa-IR" sz="3000" dirty="0" smtClean="0">
                <a:cs typeface="B Nazanin" panose="00000400000000000000" pitchFamily="2" charset="-78"/>
              </a:rPr>
              <a:t>°50</a:t>
            </a:r>
            <a:r>
              <a:rPr lang="fa-IR" sz="3000" dirty="0">
                <a:cs typeface="B Nazanin" panose="00000400000000000000" pitchFamily="2" charset="-78"/>
              </a:rPr>
              <a:t> </a:t>
            </a:r>
            <a:endParaRPr lang="fa-IR" sz="3000" dirty="0" smtClean="0">
              <a:cs typeface="B Nazanin" panose="00000400000000000000" pitchFamily="2" charset="-78"/>
            </a:endParaRPr>
          </a:p>
          <a:p>
            <a:pPr marL="285750" indent="-285750" algn="r" rtl="1">
              <a:buFont typeface="Arial" pitchFamily="34" charset="0"/>
              <a:buChar char="•"/>
            </a:pPr>
            <a:r>
              <a:rPr lang="fa-IR" sz="3000" dirty="0" smtClean="0">
                <a:cs typeface="B Nazanin" panose="00000400000000000000" pitchFamily="2" charset="-78"/>
              </a:rPr>
              <a:t>ژاکت گردش آب سرد </a:t>
            </a:r>
          </a:p>
          <a:p>
            <a:pPr marL="285750" indent="-285750" algn="r" rtl="1">
              <a:buFont typeface="Arial" pitchFamily="34" charset="0"/>
              <a:buChar char="•"/>
            </a:pPr>
            <a:r>
              <a:rPr lang="fa-IR" sz="3000" dirty="0" smtClean="0">
                <a:cs typeface="B Nazanin" panose="00000400000000000000" pitchFamily="2" charset="-78"/>
              </a:rPr>
              <a:t>همزن دور پایین </a:t>
            </a:r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13736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3050" y="1005114"/>
            <a:ext cx="8037900" cy="5372702"/>
          </a:xfrm>
          <a:prstGeom prst="rect">
            <a:avLst/>
          </a:prstGeom>
        </p:spPr>
      </p:pic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1727922790"/>
              </p:ext>
            </p:extLst>
          </p:nvPr>
        </p:nvGraphicFramePr>
        <p:xfrm>
          <a:off x="3962400" y="90714"/>
          <a:ext cx="4876800" cy="914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7" name="Footer Placeholder 1"/>
          <p:cNvSpPr txBox="1">
            <a:spLocks/>
          </p:cNvSpPr>
          <p:nvPr/>
        </p:nvSpPr>
        <p:spPr>
          <a:xfrm>
            <a:off x="152400" y="6384925"/>
            <a:ext cx="563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40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W. V. Titow, PVC Technology, Elsevier Applied Science Publisher, 1984.</a:t>
            </a:r>
            <a:endParaRPr lang="en-US" sz="14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8" name="Straight Connector 7"/>
          <p:cNvCxnSpPr/>
          <p:nvPr/>
        </p:nvCxnSpPr>
        <p:spPr>
          <a:xfrm>
            <a:off x="0" y="6400800"/>
            <a:ext cx="434340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935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0" y="6569075"/>
            <a:ext cx="7924800" cy="365125"/>
          </a:xfrm>
        </p:spPr>
        <p:txBody>
          <a:bodyPr/>
          <a:lstStyle/>
          <a:p>
            <a:pPr algn="l"/>
            <a:r>
              <a:rPr lang="en-US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J. </a:t>
            </a:r>
            <a:r>
              <a:rPr lang="en-US" sz="1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Parey</a:t>
            </a:r>
            <a:r>
              <a:rPr lang="en-US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&amp; G. </a:t>
            </a:r>
            <a:r>
              <a:rPr lang="en-US" sz="1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Menges</a:t>
            </a:r>
            <a:r>
              <a:rPr lang="en-US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Journal of Vinyl Technology, 1981</a:t>
            </a:r>
            <a:r>
              <a:rPr lang="en-US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algn="l"/>
            <a:r>
              <a:rPr lang="en-US" sz="1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Krzewki</a:t>
            </a:r>
            <a:r>
              <a:rPr lang="en-US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&amp; Collins, Journal of Macromolecular Science, Part B: Physics, 1981</a:t>
            </a:r>
            <a:r>
              <a:rPr lang="en-US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l"/>
            <a:endParaRPr lang="en-US" sz="1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22</a:t>
            </a:fld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500" y="942975"/>
            <a:ext cx="3076575" cy="4972050"/>
          </a:xfrm>
          <a:prstGeom prst="rect">
            <a:avLst/>
          </a:prstGeom>
        </p:spPr>
      </p:pic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1791520528"/>
              </p:ext>
            </p:extLst>
          </p:nvPr>
        </p:nvGraphicFramePr>
        <p:xfrm>
          <a:off x="3962400" y="90714"/>
          <a:ext cx="4876800" cy="914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8" name="Picture 7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971800" y="2224535"/>
            <a:ext cx="6178913" cy="3414265"/>
          </a:xfrm>
          <a:prstGeom prst="rect">
            <a:avLst/>
          </a:prstGeom>
        </p:spPr>
      </p:pic>
      <p:sp>
        <p:nvSpPr>
          <p:cNvPr id="10" name="Footer Placeholder 2"/>
          <p:cNvSpPr txBox="1">
            <a:spLocks/>
          </p:cNvSpPr>
          <p:nvPr/>
        </p:nvSpPr>
        <p:spPr>
          <a:xfrm>
            <a:off x="3384731" y="4974282"/>
            <a:ext cx="58959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6096000" y="1066800"/>
            <a:ext cx="2743200" cy="770066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6631123" y="1053557"/>
            <a:ext cx="167295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fa-IR" sz="4400" dirty="0" smtClean="0">
                <a:cs typeface="B Nazanin" panose="00000400000000000000" pitchFamily="2" charset="-78"/>
              </a:rPr>
              <a:t>ژل شدن</a:t>
            </a:r>
            <a:endParaRPr lang="en-US" sz="4400" dirty="0">
              <a:cs typeface="B Nazani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801331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1685925"/>
            <a:ext cx="6452644" cy="3724275"/>
          </a:xfrm>
          <a:prstGeom prst="rect">
            <a:avLst/>
          </a:prstGeom>
        </p:spPr>
      </p:pic>
      <p:sp>
        <p:nvSpPr>
          <p:cNvPr id="7" name="Rounded Rectangle 6"/>
          <p:cNvSpPr/>
          <p:nvPr/>
        </p:nvSpPr>
        <p:spPr>
          <a:xfrm>
            <a:off x="5410200" y="1066800"/>
            <a:ext cx="3429000" cy="770066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5486400" y="1066800"/>
            <a:ext cx="327659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fa-IR" sz="4400" dirty="0" smtClean="0">
                <a:cs typeface="B Nazanin" panose="00000400000000000000" pitchFamily="2" charset="-78"/>
              </a:rPr>
              <a:t>مکانیسم ژل شدن</a:t>
            </a:r>
            <a:endParaRPr lang="en-US" sz="4400" dirty="0">
              <a:cs typeface="B Nazanin" panose="00000400000000000000" pitchFamily="2" charset="-78"/>
            </a:endParaRPr>
          </a:p>
        </p:txBody>
      </p:sp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421771289"/>
              </p:ext>
            </p:extLst>
          </p:nvPr>
        </p:nvGraphicFramePr>
        <p:xfrm>
          <a:off x="5923234" y="2032146"/>
          <a:ext cx="3429000" cy="421625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1" name="Footer Placeholder 11"/>
          <p:cNvSpPr txBox="1">
            <a:spLocks/>
          </p:cNvSpPr>
          <p:nvPr/>
        </p:nvSpPr>
        <p:spPr>
          <a:xfrm>
            <a:off x="0" y="6459162"/>
            <a:ext cx="7425344" cy="3463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M.W. Allsopp, Manufacture and Processing of PVC, Chap.8, Taylor &amp; Francis e-Library, 2005.</a:t>
            </a:r>
            <a:endParaRPr lang="en-US" sz="1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3" name="Diagram 12"/>
          <p:cNvGraphicFramePr/>
          <p:nvPr>
            <p:extLst>
              <p:ext uri="{D42A27DB-BD31-4B8C-83A1-F6EECF244321}">
                <p14:modId xmlns:p14="http://schemas.microsoft.com/office/powerpoint/2010/main" val="1963575053"/>
              </p:ext>
            </p:extLst>
          </p:nvPr>
        </p:nvGraphicFramePr>
        <p:xfrm>
          <a:off x="3962400" y="76200"/>
          <a:ext cx="4876800" cy="914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3576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0" y="6432098"/>
            <a:ext cx="5562600" cy="365125"/>
          </a:xfrm>
        </p:spPr>
        <p:txBody>
          <a:bodyPr/>
          <a:lstStyle/>
          <a:p>
            <a:pPr algn="l"/>
            <a:r>
              <a:rPr lang="en-US" sz="1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Kosior</a:t>
            </a:r>
            <a:r>
              <a:rPr lang="en-US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&amp; </a:t>
            </a:r>
            <a:r>
              <a:rPr lang="en-US" sz="1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Stachurski</a:t>
            </a:r>
            <a:r>
              <a:rPr lang="en-US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British Polymer Journal, 1986. </a:t>
            </a: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24</a:t>
            </a:fld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24" y="1800449"/>
            <a:ext cx="6411476" cy="3924731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676142" y="5725180"/>
            <a:ext cx="456086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 rtl="1"/>
            <a:r>
              <a:rPr lang="fa-IR" sz="2800" b="1" dirty="0" smtClean="0">
                <a:cs typeface="B Nazanin" panose="00000400000000000000" pitchFamily="2" charset="-78"/>
              </a:rPr>
              <a:t>منحنی مشخصه فیوژن 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PVC</a:t>
            </a:r>
            <a:r>
              <a:rPr lang="fa-IR" sz="2800" b="1" dirty="0" smtClean="0">
                <a:cs typeface="B Nazanin" panose="00000400000000000000" pitchFamily="2" charset="-78"/>
              </a:rPr>
              <a:t> سخت</a:t>
            </a:r>
            <a:endParaRPr lang="en-US" sz="2800" b="1" dirty="0">
              <a:cs typeface="B Nazanin" panose="00000400000000000000" pitchFamily="2" charset="-78"/>
            </a:endParaRPr>
          </a:p>
        </p:txBody>
      </p:sp>
      <p:graphicFrame>
        <p:nvGraphicFramePr>
          <p:cNvPr id="21" name="Diagram 20"/>
          <p:cNvGraphicFramePr/>
          <p:nvPr>
            <p:extLst>
              <p:ext uri="{D42A27DB-BD31-4B8C-83A1-F6EECF244321}">
                <p14:modId xmlns:p14="http://schemas.microsoft.com/office/powerpoint/2010/main" val="789180450"/>
              </p:ext>
            </p:extLst>
          </p:nvPr>
        </p:nvGraphicFramePr>
        <p:xfrm>
          <a:off x="3962400" y="76200"/>
          <a:ext cx="4876800" cy="914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11" name="Rounded Rectangle 10"/>
          <p:cNvSpPr/>
          <p:nvPr/>
        </p:nvSpPr>
        <p:spPr>
          <a:xfrm>
            <a:off x="6553200" y="1005834"/>
            <a:ext cx="2286000" cy="800531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6658093" y="990600"/>
            <a:ext cx="192381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fa-IR" sz="4800" dirty="0" smtClean="0">
                <a:cs typeface="B Nazanin" panose="00000400000000000000" pitchFamily="2" charset="-78"/>
              </a:rPr>
              <a:t>ژل شدن</a:t>
            </a:r>
            <a:endParaRPr lang="en-US" sz="4800" dirty="0">
              <a:cs typeface="B Nazani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711004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6553200" y="1005834"/>
            <a:ext cx="2286000" cy="800531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6658093" y="990600"/>
            <a:ext cx="192381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fa-IR" sz="4800" dirty="0" smtClean="0">
                <a:cs typeface="B Nazanin" panose="00000400000000000000" pitchFamily="2" charset="-78"/>
              </a:rPr>
              <a:t>ژل شدن</a:t>
            </a:r>
            <a:endParaRPr lang="en-US" sz="4800" dirty="0">
              <a:cs typeface="B Nazanin" panose="00000400000000000000" pitchFamily="2" charset="-78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-1" y="6432098"/>
            <a:ext cx="6858139" cy="365125"/>
          </a:xfrm>
        </p:spPr>
        <p:txBody>
          <a:bodyPr/>
          <a:lstStyle/>
          <a:p>
            <a:pPr algn="l"/>
            <a:r>
              <a:rPr lang="en-US" sz="1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Kosior</a:t>
            </a:r>
            <a:r>
              <a:rPr lang="en-US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&amp; </a:t>
            </a:r>
            <a:r>
              <a:rPr lang="en-US" sz="1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Stachurski</a:t>
            </a:r>
            <a:r>
              <a:rPr lang="en-US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British Polymer Journal, 1986. </a:t>
            </a:r>
          </a:p>
        </p:txBody>
      </p:sp>
      <p:sp>
        <p:nvSpPr>
          <p:cNvPr id="24" name="Slide Number Placeholder 2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25</a:t>
            </a:fld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858031" y="5112603"/>
            <a:ext cx="697073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fa-IR" sz="2400" b="1" dirty="0" smtClean="0">
                <a:cs typeface="B Nazanin" panose="00000400000000000000" pitchFamily="2" charset="-78"/>
              </a:rPr>
              <a:t>بررسی مورفولوژی کامپاند 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PVC</a:t>
            </a:r>
            <a:r>
              <a:rPr lang="fa-IR" sz="2400" b="1" dirty="0" smtClean="0">
                <a:cs typeface="B Nazanin" panose="00000400000000000000" pitchFamily="2" charset="-78"/>
              </a:rPr>
              <a:t> حاوی کمک‌فرایند </a:t>
            </a:r>
            <a:r>
              <a:rPr lang="fa-IR" sz="2400" b="1" dirty="0">
                <a:cs typeface="B Nazanin" panose="00000400000000000000" pitchFamily="2" charset="-78"/>
              </a:rPr>
              <a:t>بر پایه 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PMMA</a:t>
            </a:r>
            <a:r>
              <a:rPr lang="fa-IR" sz="2400" b="1" dirty="0">
                <a:cs typeface="B Nazanin" panose="00000400000000000000" pitchFamily="2" charset="-78"/>
              </a:rPr>
              <a:t> </a:t>
            </a:r>
            <a:r>
              <a:rPr lang="fa-IR" sz="2400" b="1" dirty="0" smtClean="0">
                <a:cs typeface="B Nazanin" panose="00000400000000000000" pitchFamily="2" charset="-78"/>
              </a:rPr>
              <a:t>تهیه شده در دمای </a:t>
            </a:r>
            <a:r>
              <a:rPr lang="en-US" sz="2400" b="1" dirty="0" smtClean="0">
                <a:cs typeface="B Nazanin" panose="00000400000000000000" pitchFamily="2" charset="-78"/>
              </a:rPr>
              <a:t>C</a:t>
            </a:r>
            <a:r>
              <a:rPr lang="fa-IR" sz="2400" b="1" dirty="0" smtClean="0">
                <a:cs typeface="B Nazanin" panose="00000400000000000000" pitchFamily="2" charset="-78"/>
              </a:rPr>
              <a:t>° 80 در زمان‌ های مختلف</a:t>
            </a:r>
            <a:endParaRPr lang="en-US" sz="2400" b="1" dirty="0">
              <a:cs typeface="B Nazanin" panose="00000400000000000000" pitchFamily="2" charset="-78"/>
            </a:endParaRPr>
          </a:p>
        </p:txBody>
      </p:sp>
      <p:grpSp>
        <p:nvGrpSpPr>
          <p:cNvPr id="22" name="Group 21"/>
          <p:cNvGrpSpPr/>
          <p:nvPr/>
        </p:nvGrpSpPr>
        <p:grpSpPr>
          <a:xfrm>
            <a:off x="228600" y="2057400"/>
            <a:ext cx="8685075" cy="2934955"/>
            <a:chOff x="228600" y="1981200"/>
            <a:chExt cx="8685075" cy="2934955"/>
          </a:xfrm>
        </p:grpSpPr>
        <p:grpSp>
          <p:nvGrpSpPr>
            <p:cNvPr id="6" name="Group 5"/>
            <p:cNvGrpSpPr/>
            <p:nvPr/>
          </p:nvGrpSpPr>
          <p:grpSpPr>
            <a:xfrm>
              <a:off x="228600" y="1981200"/>
              <a:ext cx="2028660" cy="2934955"/>
              <a:chOff x="485940" y="152399"/>
              <a:chExt cx="2028660" cy="2934955"/>
            </a:xfrm>
          </p:grpSpPr>
          <p:pic>
            <p:nvPicPr>
              <p:cNvPr id="5" name="Picture 4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485940" y="152399"/>
                <a:ext cx="2028660" cy="2934955"/>
              </a:xfrm>
              <a:prstGeom prst="rect">
                <a:avLst/>
              </a:prstGeom>
            </p:spPr>
          </p:pic>
          <p:sp>
            <p:nvSpPr>
              <p:cNvPr id="14" name="TextBox 13"/>
              <p:cNvSpPr txBox="1"/>
              <p:nvPr/>
            </p:nvSpPr>
            <p:spPr>
              <a:xfrm>
                <a:off x="1981200" y="2440451"/>
                <a:ext cx="364202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endParaRPr lang="en-US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grpSp>
          <p:nvGrpSpPr>
            <p:cNvPr id="9" name="Group 8"/>
            <p:cNvGrpSpPr/>
            <p:nvPr/>
          </p:nvGrpSpPr>
          <p:grpSpPr>
            <a:xfrm>
              <a:off x="2428612" y="1981200"/>
              <a:ext cx="2444777" cy="2934955"/>
              <a:chOff x="2592331" y="522620"/>
              <a:chExt cx="2444777" cy="2934955"/>
            </a:xfrm>
          </p:grpSpPr>
          <p:pic>
            <p:nvPicPr>
              <p:cNvPr id="11" name="Picture 10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592331" y="522620"/>
                <a:ext cx="2059937" cy="2934955"/>
              </a:xfrm>
              <a:prstGeom prst="rect">
                <a:avLst/>
              </a:prstGeom>
            </p:spPr>
          </p:pic>
          <p:sp>
            <p:nvSpPr>
              <p:cNvPr id="17" name="TextBox 16"/>
              <p:cNvSpPr txBox="1"/>
              <p:nvPr/>
            </p:nvSpPr>
            <p:spPr>
              <a:xfrm>
                <a:off x="4203763" y="2934355"/>
                <a:ext cx="833345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</a:t>
                </a:r>
                <a:endParaRPr lang="en-US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grpSp>
          <p:nvGrpSpPr>
            <p:cNvPr id="10" name="Group 9"/>
            <p:cNvGrpSpPr/>
            <p:nvPr/>
          </p:nvGrpSpPr>
          <p:grpSpPr>
            <a:xfrm>
              <a:off x="4659901" y="1981200"/>
              <a:ext cx="2026886" cy="2929318"/>
              <a:chOff x="4833551" y="1981200"/>
              <a:chExt cx="2026886" cy="2929318"/>
            </a:xfrm>
          </p:grpSpPr>
          <p:pic>
            <p:nvPicPr>
              <p:cNvPr id="12" name="Picture 11"/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833551" y="1981200"/>
                <a:ext cx="2026886" cy="2929318"/>
              </a:xfrm>
              <a:prstGeom prst="rect">
                <a:avLst/>
              </a:prstGeom>
            </p:spPr>
          </p:pic>
          <p:sp>
            <p:nvSpPr>
              <p:cNvPr id="18" name="TextBox 17"/>
              <p:cNvSpPr txBox="1"/>
              <p:nvPr/>
            </p:nvSpPr>
            <p:spPr>
              <a:xfrm>
                <a:off x="6416541" y="4387298"/>
                <a:ext cx="385042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</a:t>
                </a:r>
                <a:endParaRPr lang="en-US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grpSp>
          <p:nvGrpSpPr>
            <p:cNvPr id="15" name="Group 14"/>
            <p:cNvGrpSpPr/>
            <p:nvPr/>
          </p:nvGrpSpPr>
          <p:grpSpPr>
            <a:xfrm>
              <a:off x="6858139" y="1981200"/>
              <a:ext cx="2055536" cy="2929318"/>
              <a:chOff x="6858139" y="1981200"/>
              <a:chExt cx="2055536" cy="2929318"/>
            </a:xfrm>
          </p:grpSpPr>
          <p:pic>
            <p:nvPicPr>
              <p:cNvPr id="13" name="Picture 12"/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6858139" y="1981200"/>
                <a:ext cx="2055536" cy="2929318"/>
              </a:xfrm>
              <a:prstGeom prst="rect">
                <a:avLst/>
              </a:prstGeom>
            </p:spPr>
          </p:pic>
          <p:sp>
            <p:nvSpPr>
              <p:cNvPr id="19" name="TextBox 18"/>
              <p:cNvSpPr txBox="1"/>
              <p:nvPr/>
            </p:nvSpPr>
            <p:spPr>
              <a:xfrm>
                <a:off x="8495836" y="4387298"/>
                <a:ext cx="343364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e</a:t>
                </a:r>
                <a:endParaRPr lang="en-US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</p:grpSp>
      <p:graphicFrame>
        <p:nvGraphicFramePr>
          <p:cNvPr id="21" name="Diagram 20"/>
          <p:cNvGraphicFramePr/>
          <p:nvPr>
            <p:extLst/>
          </p:nvPr>
        </p:nvGraphicFramePr>
        <p:xfrm>
          <a:off x="3962400" y="90714"/>
          <a:ext cx="4876800" cy="914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</p:spTree>
    <p:extLst>
      <p:ext uri="{BB962C8B-B14F-4D97-AF65-F5344CB8AC3E}">
        <p14:creationId xmlns:p14="http://schemas.microsoft.com/office/powerpoint/2010/main" val="24782280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752600"/>
            <a:ext cx="6857143" cy="436190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35887" y="5867400"/>
            <a:ext cx="686598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 rtl="1"/>
            <a:r>
              <a:rPr lang="fa-IR" sz="2400" b="1" dirty="0" smtClean="0">
                <a:cs typeface="B Nazanin" panose="00000400000000000000" pitchFamily="2" charset="-78"/>
              </a:rPr>
              <a:t>اثر دما و فشار بر چگالی کامپاند 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PVC</a:t>
            </a:r>
            <a:r>
              <a:rPr lang="fa-IR" sz="2400" b="1" dirty="0" smtClean="0">
                <a:cs typeface="B Nazanin" panose="00000400000000000000" pitchFamily="2" charset="-78"/>
              </a:rPr>
              <a:t> حاوی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phr</a:t>
            </a:r>
            <a:r>
              <a:rPr lang="fa-IR" sz="2400" b="1" dirty="0" smtClean="0">
                <a:cs typeface="B Nazanin" panose="00000400000000000000" pitchFamily="2" charset="-78"/>
              </a:rPr>
              <a:t>2/2 استابیلایزر</a:t>
            </a:r>
            <a:endParaRPr lang="en-US" sz="2400" b="1" dirty="0">
              <a:cs typeface="B Nazanin" panose="00000400000000000000" pitchFamily="2" charset="-78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26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0" y="6324600"/>
            <a:ext cx="434340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0" name="Diagram 9"/>
          <p:cNvGraphicFramePr/>
          <p:nvPr>
            <p:extLst>
              <p:ext uri="{D42A27DB-BD31-4B8C-83A1-F6EECF244321}">
                <p14:modId xmlns:p14="http://schemas.microsoft.com/office/powerpoint/2010/main" val="1388825035"/>
              </p:ext>
            </p:extLst>
          </p:nvPr>
        </p:nvGraphicFramePr>
        <p:xfrm>
          <a:off x="3962400" y="90714"/>
          <a:ext cx="4876800" cy="914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11" name="Rounded Rectangle 10"/>
          <p:cNvSpPr/>
          <p:nvPr/>
        </p:nvSpPr>
        <p:spPr>
          <a:xfrm>
            <a:off x="3733800" y="1100044"/>
            <a:ext cx="5105400" cy="770066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3505200" y="1101503"/>
            <a:ext cx="533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fa-IR" sz="3200" b="1" dirty="0" smtClean="0">
                <a:cs typeface="B Nazanin" panose="00000400000000000000" pitchFamily="2" charset="-78"/>
              </a:rPr>
              <a:t>اثر پارامترهای فرایندی بر ژل شدن</a:t>
            </a:r>
            <a:endParaRPr lang="en-US" sz="3200" b="1" dirty="0">
              <a:cs typeface="B Nazanin" panose="00000400000000000000" pitchFamily="2" charset="-78"/>
            </a:endParaRPr>
          </a:p>
        </p:txBody>
      </p:sp>
      <p:sp>
        <p:nvSpPr>
          <p:cNvPr id="13" name="Footer Placeholder 11"/>
          <p:cNvSpPr txBox="1">
            <a:spLocks/>
          </p:cNvSpPr>
          <p:nvPr/>
        </p:nvSpPr>
        <p:spPr>
          <a:xfrm>
            <a:off x="0" y="6459162"/>
            <a:ext cx="7425344" cy="3463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M.W. Allsopp, Manufacture and Processing of PVC, Chap.8, Taylor &amp; Francis e-Library, 2005.</a:t>
            </a:r>
            <a:endParaRPr lang="en-US" sz="1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330010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762000"/>
            <a:ext cx="6500268" cy="4724400"/>
          </a:xfrm>
          <a:prstGeom prst="rect">
            <a:avLst/>
          </a:prstGeom>
        </p:spPr>
      </p:pic>
      <p:sp>
        <p:nvSpPr>
          <p:cNvPr id="7" name="Rounded Rectangle 6"/>
          <p:cNvSpPr/>
          <p:nvPr/>
        </p:nvSpPr>
        <p:spPr>
          <a:xfrm>
            <a:off x="6096000" y="1371599"/>
            <a:ext cx="2743200" cy="1385619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6255294" y="1433780"/>
            <a:ext cx="258390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fa-IR" sz="4000" dirty="0" smtClean="0">
                <a:cs typeface="B Nazanin" panose="00000400000000000000" pitchFamily="2" charset="-78"/>
              </a:rPr>
              <a:t>اثر افزودنی‌ها بر ژل شدن </a:t>
            </a:r>
            <a:endParaRPr lang="en-US" sz="4000" dirty="0">
              <a:cs typeface="B Nazanin" panose="00000400000000000000" pitchFamily="2" charset="-78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0" y="6447869"/>
            <a:ext cx="4876800" cy="365125"/>
          </a:xfrm>
        </p:spPr>
        <p:txBody>
          <a:bodyPr/>
          <a:lstStyle/>
          <a:p>
            <a:pPr algn="l"/>
            <a:r>
              <a:rPr lang="en-US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M. </a:t>
            </a:r>
            <a:r>
              <a:rPr lang="en-US" sz="1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Jahrling</a:t>
            </a:r>
            <a:r>
              <a:rPr lang="en-US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Thermo</a:t>
            </a:r>
            <a:r>
              <a:rPr lang="en-US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Fisher Scientific, 2009. </a:t>
            </a:r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27</a:t>
            </a:fld>
            <a:endParaRPr lang="en-US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5137987"/>
              </p:ext>
            </p:extLst>
          </p:nvPr>
        </p:nvGraphicFramePr>
        <p:xfrm>
          <a:off x="6255294" y="3002977"/>
          <a:ext cx="2736307" cy="3277124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2202906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533401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632722">
                <a:tc>
                  <a:txBody>
                    <a:bodyPr/>
                    <a:lstStyle/>
                    <a:p>
                      <a:pPr algn="r" rtl="1"/>
                      <a:r>
                        <a:rPr lang="fa-IR" sz="2400" b="1" dirty="0" smtClean="0">
                          <a:latin typeface="Times New Roman" panose="02020603050405020304" pitchFamily="18" charset="0"/>
                          <a:cs typeface="B Nazanin" panose="00000400000000000000" pitchFamily="2" charset="-78"/>
                        </a:rPr>
                        <a:t>ورود</a:t>
                      </a:r>
                      <a:r>
                        <a:rPr lang="fa-IR" sz="2400" b="1" baseline="0" dirty="0" smtClean="0">
                          <a:latin typeface="Times New Roman" panose="02020603050405020304" pitchFamily="18" charset="0"/>
                          <a:cs typeface="B Nazanin" panose="00000400000000000000" pitchFamily="2" charset="-78"/>
                        </a:rPr>
                        <a:t> مواد به محفظه اختلاط </a:t>
                      </a:r>
                      <a:endParaRPr lang="en-US" sz="2400" b="1" dirty="0">
                        <a:latin typeface="Times New Roman" panose="02020603050405020304" pitchFamily="18" charset="0"/>
                        <a:cs typeface="B Nazanin" panose="000004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latin typeface="Times New Roman" panose="02020603050405020304" pitchFamily="18" charset="0"/>
                          <a:cs typeface="B Nazanin" panose="00000400000000000000" pitchFamily="2" charset="-78"/>
                        </a:rPr>
                        <a:t>A</a:t>
                      </a:r>
                      <a:endParaRPr lang="en-US" b="1" dirty="0">
                        <a:latin typeface="Times New Roman" panose="02020603050405020304" pitchFamily="18" charset="0"/>
                        <a:cs typeface="B Nazanin" panose="00000400000000000000" pitchFamily="2" charset="-78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632722">
                <a:tc>
                  <a:txBody>
                    <a:bodyPr/>
                    <a:lstStyle/>
                    <a:p>
                      <a:pPr algn="r" rtl="1"/>
                      <a:r>
                        <a:rPr lang="fa-IR" sz="2400" b="1" dirty="0" smtClean="0">
                          <a:latin typeface="Times New Roman" panose="02020603050405020304" pitchFamily="18" charset="0"/>
                          <a:cs typeface="B Nazanin" panose="00000400000000000000" pitchFamily="2" charset="-78"/>
                        </a:rPr>
                        <a:t>ذوب</a:t>
                      </a:r>
                      <a:r>
                        <a:rPr lang="fa-IR" sz="2400" b="1" baseline="0" dirty="0" smtClean="0">
                          <a:latin typeface="Times New Roman" panose="02020603050405020304" pitchFamily="18" charset="0"/>
                          <a:cs typeface="B Nazanin" panose="00000400000000000000" pitchFamily="2" charset="-78"/>
                        </a:rPr>
                        <a:t> اجزای با دمای ذوب پایین و فشردگی </a:t>
                      </a:r>
                      <a:endParaRPr lang="en-US" sz="2400" b="1" dirty="0">
                        <a:latin typeface="Times New Roman" panose="02020603050405020304" pitchFamily="18" charset="0"/>
                        <a:cs typeface="B Nazanin" panose="000004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latin typeface="Times New Roman" panose="02020603050405020304" pitchFamily="18" charset="0"/>
                          <a:cs typeface="B Nazanin" panose="00000400000000000000" pitchFamily="2" charset="-78"/>
                        </a:rPr>
                        <a:t>B</a:t>
                      </a:r>
                      <a:endParaRPr lang="en-US" b="1" dirty="0">
                        <a:latin typeface="Times New Roman" panose="02020603050405020304" pitchFamily="18" charset="0"/>
                        <a:cs typeface="B Nazanin" panose="00000400000000000000" pitchFamily="2" charset="-78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632722">
                <a:tc>
                  <a:txBody>
                    <a:bodyPr/>
                    <a:lstStyle/>
                    <a:p>
                      <a:pPr algn="r" rtl="1"/>
                      <a:r>
                        <a:rPr lang="fa-IR" sz="2400" b="1" dirty="0" smtClean="0">
                          <a:latin typeface="Times New Roman" panose="02020603050405020304" pitchFamily="18" charset="0"/>
                          <a:cs typeface="B Nazanin" panose="00000400000000000000" pitchFamily="2" charset="-78"/>
                        </a:rPr>
                        <a:t>فشردگی</a:t>
                      </a:r>
                      <a:r>
                        <a:rPr lang="fa-IR" sz="2400" b="1" baseline="0" dirty="0" smtClean="0">
                          <a:latin typeface="Times New Roman" panose="02020603050405020304" pitchFamily="18" charset="0"/>
                          <a:cs typeface="B Nazanin" panose="00000400000000000000" pitchFamily="2" charset="-78"/>
                        </a:rPr>
                        <a:t> و تراکم </a:t>
                      </a:r>
                      <a:endParaRPr lang="en-US" sz="2400" b="1" dirty="0">
                        <a:latin typeface="Times New Roman" panose="02020603050405020304" pitchFamily="18" charset="0"/>
                        <a:cs typeface="B Nazanin" panose="000004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latin typeface="Times New Roman" panose="02020603050405020304" pitchFamily="18" charset="0"/>
                          <a:cs typeface="B Nazanin" panose="00000400000000000000" pitchFamily="2" charset="-78"/>
                        </a:rPr>
                        <a:t>C</a:t>
                      </a:r>
                      <a:endParaRPr lang="en-US" b="1" dirty="0">
                        <a:latin typeface="Times New Roman" panose="02020603050405020304" pitchFamily="18" charset="0"/>
                        <a:cs typeface="B Nazanin" panose="00000400000000000000" pitchFamily="2" charset="-78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632722">
                <a:tc>
                  <a:txBody>
                    <a:bodyPr/>
                    <a:lstStyle/>
                    <a:p>
                      <a:pPr algn="r" rtl="1"/>
                      <a:r>
                        <a:rPr lang="fa-IR" sz="2400" b="1" dirty="0" smtClean="0">
                          <a:latin typeface="Times New Roman" panose="02020603050405020304" pitchFamily="18" charset="0"/>
                          <a:cs typeface="B Nazanin" panose="00000400000000000000" pitchFamily="2" charset="-78"/>
                        </a:rPr>
                        <a:t>امتزاج (فیوژن) </a:t>
                      </a:r>
                      <a:endParaRPr lang="en-US" sz="2400" b="1" dirty="0">
                        <a:latin typeface="Times New Roman" panose="02020603050405020304" pitchFamily="18" charset="0"/>
                        <a:cs typeface="B Nazanin" panose="000004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latin typeface="Times New Roman" panose="02020603050405020304" pitchFamily="18" charset="0"/>
                          <a:cs typeface="B Nazanin" panose="00000400000000000000" pitchFamily="2" charset="-78"/>
                        </a:rPr>
                        <a:t>D</a:t>
                      </a:r>
                      <a:endParaRPr lang="en-US" b="1" dirty="0">
                        <a:latin typeface="Times New Roman" panose="02020603050405020304" pitchFamily="18" charset="0"/>
                        <a:cs typeface="B Nazanin" panose="00000400000000000000" pitchFamily="2" charset="-78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586700" y="5639206"/>
            <a:ext cx="532686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fa-IR" sz="2200" b="1" dirty="0" smtClean="0">
                <a:cs typeface="B Nazanin" panose="00000400000000000000" pitchFamily="2" charset="-78"/>
              </a:rPr>
              <a:t>آزمون رئومتری انجام شده روی دو نمونه کامپاند </a:t>
            </a:r>
            <a:r>
              <a:rPr lang="en-US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PVC/St</a:t>
            </a:r>
            <a:r>
              <a:rPr lang="fa-IR" sz="2200" b="1" dirty="0" smtClean="0">
                <a:cs typeface="B Nazanin" panose="00000400000000000000" pitchFamily="2" charset="-78"/>
              </a:rPr>
              <a:t> با</a:t>
            </a:r>
            <a:r>
              <a:rPr lang="fa-IR" sz="2200" b="1" dirty="0">
                <a:cs typeface="B Nazanin" panose="00000400000000000000" pitchFamily="2" charset="-78"/>
              </a:rPr>
              <a:t> </a:t>
            </a:r>
            <a:r>
              <a:rPr lang="fa-IR" sz="2200" b="1" dirty="0" smtClean="0">
                <a:cs typeface="B Nazanin" panose="00000400000000000000" pitchFamily="2" charset="-78"/>
              </a:rPr>
              <a:t>اختلاف </a:t>
            </a:r>
            <a:r>
              <a:rPr lang="en-US" sz="2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phr</a:t>
            </a:r>
            <a:r>
              <a:rPr lang="fa-IR" sz="2200" b="1" dirty="0" smtClean="0">
                <a:cs typeface="B Nazanin" panose="00000400000000000000" pitchFamily="2" charset="-78"/>
              </a:rPr>
              <a:t>0/1 در میزان استابیلایزر </a:t>
            </a:r>
            <a:endParaRPr lang="en-US" sz="2200" b="1" dirty="0">
              <a:cs typeface="B Nazanin" panose="00000400000000000000" pitchFamily="2" charset="-78"/>
            </a:endParaRPr>
          </a:p>
        </p:txBody>
      </p:sp>
      <p:graphicFrame>
        <p:nvGraphicFramePr>
          <p:cNvPr id="10" name="Diagram 9"/>
          <p:cNvGraphicFramePr/>
          <p:nvPr>
            <p:extLst>
              <p:ext uri="{D42A27DB-BD31-4B8C-83A1-F6EECF244321}">
                <p14:modId xmlns:p14="http://schemas.microsoft.com/office/powerpoint/2010/main" val="463878465"/>
              </p:ext>
            </p:extLst>
          </p:nvPr>
        </p:nvGraphicFramePr>
        <p:xfrm>
          <a:off x="3962400" y="90714"/>
          <a:ext cx="4876800" cy="914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cxnSp>
        <p:nvCxnSpPr>
          <p:cNvPr id="11" name="Straight Connector 10"/>
          <p:cNvCxnSpPr/>
          <p:nvPr/>
        </p:nvCxnSpPr>
        <p:spPr>
          <a:xfrm>
            <a:off x="0" y="6438344"/>
            <a:ext cx="434340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17192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0" y="6492875"/>
            <a:ext cx="8409363" cy="365125"/>
          </a:xfrm>
        </p:spPr>
        <p:txBody>
          <a:bodyPr/>
          <a:lstStyle/>
          <a:p>
            <a:pPr algn="l"/>
            <a:r>
              <a:rPr lang="en-US" sz="1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Krzewki</a:t>
            </a:r>
            <a:r>
              <a:rPr lang="en-US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&amp; Collins, Journal of Macromolecular Science, Part B: Physics, 1981.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28</a:t>
            </a:fld>
            <a:endParaRPr lang="en-US" dirty="0"/>
          </a:p>
        </p:txBody>
      </p:sp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93199849"/>
              </p:ext>
            </p:extLst>
          </p:nvPr>
        </p:nvGraphicFramePr>
        <p:xfrm>
          <a:off x="1275579" y="2286000"/>
          <a:ext cx="6592842" cy="31089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197614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197614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197614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762000">
                <a:tc>
                  <a:txBody>
                    <a:bodyPr/>
                    <a:lstStyle/>
                    <a:p>
                      <a:pPr algn="r" rtl="1"/>
                      <a:r>
                        <a:rPr lang="fa-IR" sz="2400" b="1" dirty="0" smtClean="0">
                          <a:cs typeface="B Nazanin" panose="00000400000000000000" pitchFamily="2" charset="-78"/>
                        </a:rPr>
                        <a:t>گشتاور نهایی</a:t>
                      </a:r>
                      <a:r>
                        <a:rPr lang="fa-IR" sz="2400" b="1" baseline="0" dirty="0" smtClean="0">
                          <a:cs typeface="B Nazanin" panose="00000400000000000000" pitchFamily="2" charset="-78"/>
                        </a:rPr>
                        <a:t> (</a:t>
                      </a:r>
                      <a:r>
                        <a:rPr lang="en-US" sz="2400" b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Nm</a:t>
                      </a:r>
                      <a:r>
                        <a:rPr lang="fa-IR" sz="2400" b="1" baseline="0" dirty="0" smtClean="0">
                          <a:cs typeface="B Nazanin" panose="00000400000000000000" pitchFamily="2" charset="-78"/>
                        </a:rPr>
                        <a:t>)</a:t>
                      </a:r>
                      <a:endParaRPr lang="en-US" sz="2400" b="1" dirty="0">
                        <a:cs typeface="B Nazanin" panose="00000400000000000000" pitchFamily="2" charset="-78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fa-IR" sz="2400" b="1" dirty="0" smtClean="0">
                          <a:cs typeface="B Nazanin" panose="00000400000000000000" pitchFamily="2" charset="-78"/>
                        </a:rPr>
                        <a:t>زمان فیوژن</a:t>
                      </a:r>
                      <a:r>
                        <a:rPr lang="en-US" sz="2400" b="1" dirty="0" smtClean="0">
                          <a:cs typeface="B Nazanin" panose="00000400000000000000" pitchFamily="2" charset="-78"/>
                        </a:rPr>
                        <a:t> </a:t>
                      </a:r>
                      <a:r>
                        <a:rPr lang="fa-IR" sz="2400" b="1" dirty="0" smtClean="0">
                          <a:cs typeface="B Nazanin" panose="00000400000000000000" pitchFamily="2" charset="-78"/>
                        </a:rPr>
                        <a:t>(</a:t>
                      </a:r>
                      <a:r>
                        <a:rPr lang="en-US" sz="2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</a:t>
                      </a:r>
                      <a:r>
                        <a:rPr lang="fa-IR" sz="2400" b="1" dirty="0" smtClean="0">
                          <a:cs typeface="B Nazanin" panose="00000400000000000000" pitchFamily="2" charset="-78"/>
                        </a:rPr>
                        <a:t>)</a:t>
                      </a:r>
                      <a:endParaRPr lang="en-US" sz="2400" b="1" dirty="0">
                        <a:cs typeface="B Nazanin" panose="00000400000000000000" pitchFamily="2" charset="-78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fa-IR" sz="2400" b="1" dirty="0" smtClean="0">
                          <a:cs typeface="B Nazanin" panose="00000400000000000000" pitchFamily="2" charset="-78"/>
                        </a:rPr>
                        <a:t>مقدار</a:t>
                      </a:r>
                      <a:r>
                        <a:rPr lang="fa-IR" sz="2400" b="1" baseline="0" dirty="0" smtClean="0">
                          <a:cs typeface="B Nazanin" panose="00000400000000000000" pitchFamily="2" charset="-78"/>
                        </a:rPr>
                        <a:t> </a:t>
                      </a:r>
                      <a:r>
                        <a:rPr lang="en-US" sz="2400" b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CPE</a:t>
                      </a:r>
                      <a:r>
                        <a:rPr lang="fa-IR" sz="2400" b="1" baseline="0" dirty="0" smtClean="0">
                          <a:cs typeface="B Nazanin" panose="00000400000000000000" pitchFamily="2" charset="-78"/>
                        </a:rPr>
                        <a:t> در فرمولاسیون (</a:t>
                      </a:r>
                      <a:r>
                        <a:rPr lang="en-US" sz="2400" b="1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phr</a:t>
                      </a:r>
                      <a:r>
                        <a:rPr lang="fa-IR" sz="2400" b="1" baseline="0" dirty="0" smtClean="0">
                          <a:cs typeface="B Nazanin" panose="00000400000000000000" pitchFamily="2" charset="-78"/>
                        </a:rPr>
                        <a:t>)</a:t>
                      </a:r>
                      <a:endParaRPr lang="en-US" sz="2400" b="1" dirty="0">
                        <a:cs typeface="B Nazanin" panose="00000400000000000000" pitchFamily="2" charset="-78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04827">
                <a:tc>
                  <a:txBody>
                    <a:bodyPr/>
                    <a:lstStyle/>
                    <a:p>
                      <a:pPr algn="r" rtl="1"/>
                      <a:r>
                        <a:rPr lang="fa-IR" sz="2400" b="1" dirty="0" smtClean="0">
                          <a:cs typeface="B Nazanin" panose="00000400000000000000" pitchFamily="2" charset="-78"/>
                        </a:rPr>
                        <a:t>31/1</a:t>
                      </a:r>
                      <a:endParaRPr lang="en-US" sz="2400" b="1" dirty="0">
                        <a:cs typeface="B Nazanin" panose="00000400000000000000" pitchFamily="2" charset="-78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fa-IR" sz="2400" b="1" dirty="0" smtClean="0">
                          <a:cs typeface="B Nazanin" panose="00000400000000000000" pitchFamily="2" charset="-78"/>
                        </a:rPr>
                        <a:t>96</a:t>
                      </a:r>
                      <a:endParaRPr lang="en-US" sz="2400" b="1" dirty="0">
                        <a:cs typeface="B Nazanin" panose="00000400000000000000" pitchFamily="2" charset="-78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fa-IR" sz="2400" b="1" dirty="0" smtClean="0">
                          <a:cs typeface="B Nazanin" panose="00000400000000000000" pitchFamily="2" charset="-78"/>
                        </a:rPr>
                        <a:t>0</a:t>
                      </a:r>
                      <a:endParaRPr lang="en-US" sz="2400" b="1" dirty="0">
                        <a:cs typeface="B Nazanin" panose="00000400000000000000" pitchFamily="2" charset="-78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404827">
                <a:tc>
                  <a:txBody>
                    <a:bodyPr/>
                    <a:lstStyle/>
                    <a:p>
                      <a:pPr algn="r" rtl="1"/>
                      <a:r>
                        <a:rPr lang="fa-IR" sz="2400" b="1" dirty="0" smtClean="0">
                          <a:cs typeface="B Nazanin" panose="00000400000000000000" pitchFamily="2" charset="-78"/>
                        </a:rPr>
                        <a:t>29/4</a:t>
                      </a:r>
                      <a:endParaRPr lang="en-US" sz="2400" b="1" dirty="0">
                        <a:cs typeface="B Nazanin" panose="00000400000000000000" pitchFamily="2" charset="-78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fa-IR" sz="2400" b="1" dirty="0" smtClean="0">
                          <a:cs typeface="B Nazanin" panose="00000400000000000000" pitchFamily="2" charset="-78"/>
                        </a:rPr>
                        <a:t>90</a:t>
                      </a:r>
                      <a:endParaRPr lang="en-US" sz="2400" b="1" dirty="0">
                        <a:cs typeface="B Nazanin" panose="00000400000000000000" pitchFamily="2" charset="-78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fa-IR" sz="2400" b="1" dirty="0" smtClean="0">
                          <a:cs typeface="B Nazanin" panose="00000400000000000000" pitchFamily="2" charset="-78"/>
                        </a:rPr>
                        <a:t>3</a:t>
                      </a:r>
                      <a:endParaRPr lang="en-US" sz="2400" b="1" dirty="0">
                        <a:cs typeface="B Nazanin" panose="00000400000000000000" pitchFamily="2" charset="-78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404827">
                <a:tc>
                  <a:txBody>
                    <a:bodyPr/>
                    <a:lstStyle/>
                    <a:p>
                      <a:pPr algn="r" rtl="1"/>
                      <a:r>
                        <a:rPr lang="fa-IR" sz="2400" b="1" dirty="0" smtClean="0">
                          <a:cs typeface="B Nazanin" panose="00000400000000000000" pitchFamily="2" charset="-78"/>
                        </a:rPr>
                        <a:t>28/6</a:t>
                      </a:r>
                      <a:endParaRPr lang="en-US" sz="2400" b="1" dirty="0">
                        <a:cs typeface="B Nazanin" panose="00000400000000000000" pitchFamily="2" charset="-78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fa-IR" sz="2400" b="1" dirty="0" smtClean="0">
                          <a:cs typeface="B Nazanin" panose="00000400000000000000" pitchFamily="2" charset="-78"/>
                        </a:rPr>
                        <a:t>88</a:t>
                      </a:r>
                      <a:endParaRPr lang="en-US" sz="2400" b="1" dirty="0">
                        <a:cs typeface="B Nazanin" panose="00000400000000000000" pitchFamily="2" charset="-78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fa-IR" sz="2400" b="1" dirty="0" smtClean="0">
                          <a:cs typeface="B Nazanin" panose="00000400000000000000" pitchFamily="2" charset="-78"/>
                        </a:rPr>
                        <a:t>6</a:t>
                      </a:r>
                      <a:endParaRPr lang="en-US" sz="2400" b="1" dirty="0">
                        <a:cs typeface="B Nazanin" panose="00000400000000000000" pitchFamily="2" charset="-78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404827">
                <a:tc>
                  <a:txBody>
                    <a:bodyPr/>
                    <a:lstStyle/>
                    <a:p>
                      <a:pPr algn="r" rtl="1"/>
                      <a:r>
                        <a:rPr lang="fa-IR" sz="2400" b="1" dirty="0" smtClean="0">
                          <a:cs typeface="B Nazanin" panose="00000400000000000000" pitchFamily="2" charset="-78"/>
                        </a:rPr>
                        <a:t>28/2</a:t>
                      </a:r>
                      <a:endParaRPr lang="en-US" sz="2400" b="1" dirty="0">
                        <a:cs typeface="B Nazanin" panose="00000400000000000000" pitchFamily="2" charset="-78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fa-IR" sz="2400" b="1" dirty="0" smtClean="0">
                          <a:cs typeface="B Nazanin" panose="00000400000000000000" pitchFamily="2" charset="-78"/>
                        </a:rPr>
                        <a:t>88</a:t>
                      </a:r>
                      <a:endParaRPr lang="en-US" sz="2400" b="1" dirty="0">
                        <a:cs typeface="B Nazanin" panose="00000400000000000000" pitchFamily="2" charset="-78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fa-IR" sz="2400" b="1" dirty="0" smtClean="0">
                          <a:cs typeface="B Nazanin" panose="00000400000000000000" pitchFamily="2" charset="-78"/>
                        </a:rPr>
                        <a:t>9</a:t>
                      </a:r>
                      <a:endParaRPr lang="en-US" sz="2400" b="1" dirty="0">
                        <a:cs typeface="B Nazanin" panose="00000400000000000000" pitchFamily="2" charset="-78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404827">
                <a:tc>
                  <a:txBody>
                    <a:bodyPr/>
                    <a:lstStyle/>
                    <a:p>
                      <a:pPr algn="r" rtl="1"/>
                      <a:r>
                        <a:rPr lang="fa-IR" sz="2400" b="1" dirty="0" smtClean="0">
                          <a:cs typeface="B Nazanin" panose="00000400000000000000" pitchFamily="2" charset="-78"/>
                        </a:rPr>
                        <a:t>28/4</a:t>
                      </a:r>
                      <a:endParaRPr lang="en-US" sz="2400" b="1" dirty="0">
                        <a:cs typeface="B Nazanin" panose="00000400000000000000" pitchFamily="2" charset="-78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fa-IR" sz="2400" b="1" dirty="0" smtClean="0">
                          <a:cs typeface="B Nazanin" panose="00000400000000000000" pitchFamily="2" charset="-78"/>
                        </a:rPr>
                        <a:t>56</a:t>
                      </a:r>
                      <a:endParaRPr lang="en-US" sz="2400" b="1" dirty="0">
                        <a:cs typeface="B Nazanin" panose="00000400000000000000" pitchFamily="2" charset="-78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fa-IR" sz="2400" b="1" dirty="0" smtClean="0">
                          <a:cs typeface="B Nazanin" panose="00000400000000000000" pitchFamily="2" charset="-78"/>
                        </a:rPr>
                        <a:t>12</a:t>
                      </a:r>
                      <a:endParaRPr lang="en-US" sz="2400" b="1" dirty="0">
                        <a:cs typeface="B Nazanin" panose="00000400000000000000" pitchFamily="2" charset="-78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1600200" y="5447551"/>
            <a:ext cx="61722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fa-IR" sz="2800" b="1" dirty="0" smtClean="0">
                <a:cs typeface="B Nazanin" panose="00000400000000000000" pitchFamily="2" charset="-78"/>
              </a:rPr>
              <a:t>اثر افزایش 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CPE</a:t>
            </a:r>
            <a:r>
              <a:rPr lang="fa-IR" sz="2800" b="1" dirty="0" smtClean="0">
                <a:cs typeface="B Nazanin" panose="00000400000000000000" pitchFamily="2" charset="-78"/>
              </a:rPr>
              <a:t> به 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PVC</a:t>
            </a:r>
            <a:r>
              <a:rPr lang="fa-IR" sz="2800" b="1" dirty="0" smtClean="0">
                <a:cs typeface="B Nazanin" panose="00000400000000000000" pitchFamily="2" charset="-78"/>
              </a:rPr>
              <a:t> بر فیوژن کامپاند نهایی در دور 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rpm</a:t>
            </a:r>
            <a:r>
              <a:rPr lang="fa-IR" sz="2800" b="1" dirty="0" smtClean="0">
                <a:cs typeface="B Nazanin" panose="00000400000000000000" pitchFamily="2" charset="-78"/>
              </a:rPr>
              <a:t>50 و دمای </a:t>
            </a:r>
            <a:r>
              <a:rPr lang="en-US" sz="2800" b="1" dirty="0" smtClean="0">
                <a:cs typeface="B Nazanin" panose="00000400000000000000" pitchFamily="2" charset="-78"/>
              </a:rPr>
              <a:t>C</a:t>
            </a:r>
            <a:r>
              <a:rPr lang="fa-IR" sz="2800" b="1" dirty="0" smtClean="0">
                <a:cs typeface="B Nazanin" panose="00000400000000000000" pitchFamily="2" charset="-78"/>
              </a:rPr>
              <a:t> ° 180</a:t>
            </a:r>
            <a:endParaRPr lang="en-US" sz="2800" b="1" dirty="0">
              <a:cs typeface="B Nazanin" panose="00000400000000000000" pitchFamily="2" charset="-78"/>
            </a:endParaRPr>
          </a:p>
        </p:txBody>
      </p:sp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1388825035"/>
              </p:ext>
            </p:extLst>
          </p:nvPr>
        </p:nvGraphicFramePr>
        <p:xfrm>
          <a:off x="3962400" y="90714"/>
          <a:ext cx="4876800" cy="914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cxnSp>
        <p:nvCxnSpPr>
          <p:cNvPr id="7" name="Straight Connector 6"/>
          <p:cNvCxnSpPr/>
          <p:nvPr/>
        </p:nvCxnSpPr>
        <p:spPr>
          <a:xfrm>
            <a:off x="0" y="6400800"/>
            <a:ext cx="434340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ounded Rectangle 10"/>
          <p:cNvSpPr/>
          <p:nvPr/>
        </p:nvSpPr>
        <p:spPr>
          <a:xfrm>
            <a:off x="4419600" y="1052781"/>
            <a:ext cx="4419600" cy="92842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4572000" y="1163048"/>
            <a:ext cx="411135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fa-IR" sz="4000" dirty="0" smtClean="0">
                <a:cs typeface="B Nazanin" panose="00000400000000000000" pitchFamily="2" charset="-78"/>
              </a:rPr>
              <a:t>اثر افزودنی‌ها بر ژل شدن </a:t>
            </a:r>
            <a:endParaRPr lang="en-US" sz="4000" dirty="0">
              <a:cs typeface="B Nazani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42583519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1068826"/>
            <a:ext cx="5767387" cy="4417574"/>
          </a:xfrm>
          <a:prstGeom prst="rect">
            <a:avLst/>
          </a:prstGeom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2924" y="6492875"/>
            <a:ext cx="5635876" cy="365125"/>
          </a:xfrm>
        </p:spPr>
        <p:txBody>
          <a:bodyPr/>
          <a:lstStyle/>
          <a:p>
            <a:pPr algn="l"/>
            <a:r>
              <a:rPr lang="en-US" sz="1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Kosior</a:t>
            </a:r>
            <a:r>
              <a:rPr lang="en-US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&amp; </a:t>
            </a:r>
            <a:r>
              <a:rPr lang="en-US" sz="1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Stachurski</a:t>
            </a:r>
            <a:r>
              <a:rPr lang="en-US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British Polymer Journal, 1986. 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29</a:t>
            </a:fld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571500" y="5334000"/>
            <a:ext cx="7696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fa-IR" sz="2400" b="1" dirty="0" smtClean="0">
                <a:cs typeface="B Nazanin" panose="00000400000000000000" pitchFamily="2" charset="-78"/>
              </a:rPr>
              <a:t>اثر افزایش کمک‌فرایند بر پایه 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PMMA</a:t>
            </a:r>
            <a:r>
              <a:rPr lang="fa-IR" sz="2400" b="1" dirty="0" smtClean="0">
                <a:cs typeface="B Nazanin" panose="00000400000000000000" pitchFamily="2" charset="-78"/>
              </a:rPr>
              <a:t> به 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PVC</a:t>
            </a:r>
            <a:r>
              <a:rPr lang="fa-IR" sz="2400" b="1" dirty="0" smtClean="0">
                <a:cs typeface="B Nazanin" panose="00000400000000000000" pitchFamily="2" charset="-78"/>
              </a:rPr>
              <a:t> بر فیوژن کامپاند نهایی در دور 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rpm</a:t>
            </a:r>
            <a:r>
              <a:rPr lang="fa-IR" sz="2400" b="1" dirty="0" smtClean="0">
                <a:cs typeface="B Nazanin" panose="00000400000000000000" pitchFamily="2" charset="-78"/>
              </a:rPr>
              <a:t>50 و دمای 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fa-IR" sz="2400" b="1" dirty="0" smtClean="0">
                <a:cs typeface="B Nazanin" panose="00000400000000000000" pitchFamily="2" charset="-78"/>
              </a:rPr>
              <a:t>° 180</a:t>
            </a:r>
            <a:endParaRPr lang="en-US" sz="2400" b="1" dirty="0">
              <a:cs typeface="B Nazanin" panose="00000400000000000000" pitchFamily="2" charset="-78"/>
            </a:endParaRPr>
          </a:p>
        </p:txBody>
      </p:sp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1634868228"/>
              </p:ext>
            </p:extLst>
          </p:nvPr>
        </p:nvGraphicFramePr>
        <p:xfrm>
          <a:off x="3962400" y="90714"/>
          <a:ext cx="4876800" cy="914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2" name="Rounded Rectangle 11"/>
          <p:cNvSpPr/>
          <p:nvPr/>
        </p:nvSpPr>
        <p:spPr>
          <a:xfrm>
            <a:off x="4419600" y="1052781"/>
            <a:ext cx="4419600" cy="92842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4572000" y="1163048"/>
            <a:ext cx="411135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fa-IR" sz="4000" dirty="0" smtClean="0">
                <a:cs typeface="B Nazanin" panose="00000400000000000000" pitchFamily="2" charset="-78"/>
              </a:rPr>
              <a:t>اثر افزودنی‌ها بر ژل شدن </a:t>
            </a:r>
            <a:endParaRPr lang="en-US" sz="4000" dirty="0">
              <a:cs typeface="B Nazani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6596986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09600" y="1416902"/>
            <a:ext cx="830579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r" rtl="1">
              <a:buFont typeface="Arial" pitchFamily="34" charset="0"/>
              <a:buChar char="•"/>
            </a:pPr>
            <a:r>
              <a:rPr lang="fa-IR" sz="2400" b="1" dirty="0" smtClean="0">
                <a:cs typeface="B Nazanin" pitchFamily="2" charset="-78"/>
              </a:rPr>
              <a:t>پی وی سی (پلی‌کلرو</a:t>
            </a:r>
            <a:r>
              <a:rPr lang="fa-IR" sz="2400" b="1" dirty="0">
                <a:cs typeface="B Nazanin" pitchFamily="2" charset="-78"/>
              </a:rPr>
              <a:t>‌</a:t>
            </a:r>
            <a:r>
              <a:rPr lang="fa-IR" sz="2400" b="1" dirty="0" smtClean="0">
                <a:cs typeface="B Nazanin" pitchFamily="2" charset="-78"/>
              </a:rPr>
              <a:t>اتن) بعد از پلی الفین ها دومین پلاستیک پر مصرف جهان است.</a:t>
            </a:r>
            <a:endParaRPr lang="en-US" sz="2400" b="1" dirty="0">
              <a:cs typeface="B Nazanin" pitchFamily="2" charset="-78"/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2590800"/>
            <a:ext cx="5867400" cy="236220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590800"/>
            <a:ext cx="3276600" cy="380049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schemeClr val="tx1"/>
                </a:solidFill>
              </a:rPr>
              <a:pPr/>
              <a:t>3</a:t>
            </a:fld>
            <a:endParaRPr lang="en-US" dirty="0">
              <a:solidFill>
                <a:schemeClr val="tx1"/>
              </a:solidFill>
            </a:endParaRPr>
          </a:p>
        </p:txBody>
      </p:sp>
      <p:graphicFrame>
        <p:nvGraphicFramePr>
          <p:cNvPr id="8" name="Diagram 7"/>
          <p:cNvGraphicFramePr/>
          <p:nvPr>
            <p:extLst>
              <p:ext uri="{D42A27DB-BD31-4B8C-83A1-F6EECF244321}">
                <p14:modId xmlns:p14="http://schemas.microsoft.com/office/powerpoint/2010/main" val="2886246145"/>
              </p:ext>
            </p:extLst>
          </p:nvPr>
        </p:nvGraphicFramePr>
        <p:xfrm>
          <a:off x="3810000" y="190327"/>
          <a:ext cx="4876800" cy="914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6088281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0" y="6492875"/>
            <a:ext cx="6705600" cy="365125"/>
          </a:xfrm>
        </p:spPr>
        <p:txBody>
          <a:bodyPr/>
          <a:lstStyle/>
          <a:p>
            <a:pPr algn="l"/>
            <a:r>
              <a:rPr lang="en-US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P. Benjamin, Plastic and Rubbers: Material Application, 1980.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30</a:t>
            </a:fld>
            <a:endParaRPr lang="en-US" dirty="0"/>
          </a:p>
        </p:txBody>
      </p:sp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98840280"/>
              </p:ext>
            </p:extLst>
          </p:nvPr>
        </p:nvGraphicFramePr>
        <p:xfrm>
          <a:off x="914399" y="1965960"/>
          <a:ext cx="7315201" cy="39014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3335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33350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33350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33350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981201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461963">
                <a:tc gridSpan="4">
                  <a:txBody>
                    <a:bodyPr/>
                    <a:lstStyle/>
                    <a:p>
                      <a:pPr algn="ctr" rtl="1"/>
                      <a:r>
                        <a:rPr lang="fa-IR" sz="2800" b="1" dirty="0" smtClean="0">
                          <a:effectLst/>
                          <a:cs typeface="B Nazanin" panose="00000400000000000000" pitchFamily="2" charset="-78"/>
                        </a:rPr>
                        <a:t>درصد ژل شدن</a:t>
                      </a:r>
                      <a:endParaRPr lang="en-US" sz="2800" b="1" dirty="0">
                        <a:effectLst/>
                        <a:cs typeface="B Nazanin" panose="00000400000000000000" pitchFamily="2" charset="-78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rowSpan="2">
                  <a:txBody>
                    <a:bodyPr/>
                    <a:lstStyle/>
                    <a:p>
                      <a:pPr algn="ctr" rtl="1"/>
                      <a:endParaRPr lang="en-US" b="1" dirty="0">
                        <a:effectLst/>
                        <a:cs typeface="B Nazanin" panose="00000400000000000000" pitchFamily="2" charset="-78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algn="ctr" rtl="1"/>
                      <a:r>
                        <a:rPr lang="fa-IR" sz="2400" b="1" dirty="0" smtClean="0">
                          <a:effectLst/>
                          <a:cs typeface="B Nazanin" panose="00000400000000000000" pitchFamily="2" charset="-78"/>
                        </a:rPr>
                        <a:t>90</a:t>
                      </a:r>
                      <a:endParaRPr lang="en-US" sz="2400" b="1" dirty="0">
                        <a:effectLst/>
                        <a:cs typeface="B Nazanin" panose="00000400000000000000" pitchFamily="2" charset="-78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sz="2400" b="1" dirty="0" smtClean="0">
                          <a:effectLst/>
                          <a:cs typeface="B Nazanin" panose="00000400000000000000" pitchFamily="2" charset="-78"/>
                        </a:rPr>
                        <a:t>68</a:t>
                      </a:r>
                      <a:endParaRPr lang="en-US" sz="2400" b="1" dirty="0">
                        <a:effectLst/>
                        <a:cs typeface="B Nazanin" panose="00000400000000000000" pitchFamily="2" charset="-78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sz="2400" b="1" dirty="0" smtClean="0">
                          <a:effectLst/>
                          <a:cs typeface="B Nazanin" panose="00000400000000000000" pitchFamily="2" charset="-78"/>
                        </a:rPr>
                        <a:t>44</a:t>
                      </a:r>
                      <a:endParaRPr lang="en-US" sz="2400" b="1" dirty="0">
                        <a:effectLst/>
                        <a:cs typeface="B Nazanin" panose="00000400000000000000" pitchFamily="2" charset="-78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sz="2400" b="1" dirty="0" smtClean="0">
                          <a:effectLst/>
                          <a:cs typeface="B Nazanin" panose="00000400000000000000" pitchFamily="2" charset="-78"/>
                        </a:rPr>
                        <a:t>32</a:t>
                      </a:r>
                      <a:endParaRPr lang="en-US" sz="2400" b="1" dirty="0">
                        <a:effectLst/>
                        <a:cs typeface="B Nazanin" panose="00000400000000000000" pitchFamily="2" charset="-78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rtl="1"/>
                      <a:r>
                        <a:rPr lang="fa-IR" sz="2400" b="1" dirty="0" smtClean="0">
                          <a:effectLst/>
                          <a:cs typeface="B Nazanin" panose="00000400000000000000" pitchFamily="2" charset="-78"/>
                        </a:rPr>
                        <a:t>56</a:t>
                      </a:r>
                      <a:endParaRPr lang="en-US" sz="2400" b="1" dirty="0">
                        <a:effectLst/>
                        <a:cs typeface="B Nazanin" panose="00000400000000000000" pitchFamily="2" charset="-78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sz="2400" b="1" dirty="0" smtClean="0">
                          <a:effectLst/>
                          <a:cs typeface="B Nazanin" panose="00000400000000000000" pitchFamily="2" charset="-78"/>
                        </a:rPr>
                        <a:t>56</a:t>
                      </a:r>
                      <a:endParaRPr lang="en-US" sz="2400" b="1" dirty="0">
                        <a:effectLst/>
                        <a:cs typeface="B Nazanin" panose="00000400000000000000" pitchFamily="2" charset="-78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sz="2400" b="1" dirty="0" smtClean="0">
                          <a:effectLst/>
                          <a:cs typeface="B Nazanin" panose="00000400000000000000" pitchFamily="2" charset="-78"/>
                        </a:rPr>
                        <a:t>55</a:t>
                      </a:r>
                      <a:endParaRPr lang="en-US" sz="2400" b="1" dirty="0">
                        <a:effectLst/>
                        <a:cs typeface="B Nazanin" panose="00000400000000000000" pitchFamily="2" charset="-78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sz="2400" b="1" dirty="0" smtClean="0">
                          <a:effectLst/>
                          <a:cs typeface="B Nazanin" panose="00000400000000000000" pitchFamily="2" charset="-78"/>
                        </a:rPr>
                        <a:t>54</a:t>
                      </a:r>
                      <a:endParaRPr lang="en-US" sz="2400" b="1" dirty="0">
                        <a:effectLst/>
                        <a:cs typeface="B Nazanin" panose="00000400000000000000" pitchFamily="2" charset="-78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sz="1800" b="1" dirty="0" smtClean="0">
                          <a:effectLst/>
                          <a:cs typeface="B Nazanin" panose="00000400000000000000" pitchFamily="2" charset="-78"/>
                        </a:rPr>
                        <a:t>استحکام تسلیم در </a:t>
                      </a:r>
                      <a:r>
                        <a:rPr lang="en-US" sz="1800" b="1" dirty="0" smtClean="0">
                          <a:effectLst/>
                          <a:cs typeface="B Nazanin" panose="00000400000000000000" pitchFamily="2" charset="-78"/>
                        </a:rPr>
                        <a:t>C</a:t>
                      </a:r>
                      <a:r>
                        <a:rPr lang="fa-IR" sz="1800" b="1" baseline="0" dirty="0" smtClean="0">
                          <a:effectLst/>
                          <a:cs typeface="B Nazanin" panose="00000400000000000000" pitchFamily="2" charset="-78"/>
                        </a:rPr>
                        <a:t>°20 (</a:t>
                      </a:r>
                      <a:r>
                        <a:rPr lang="en-US" sz="1600" b="1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MPa</a:t>
                      </a:r>
                      <a:r>
                        <a:rPr lang="fa-IR" sz="1800" b="1" baseline="0" dirty="0" smtClean="0">
                          <a:effectLst/>
                          <a:cs typeface="B Nazanin" panose="00000400000000000000" pitchFamily="2" charset="-78"/>
                        </a:rPr>
                        <a:t>)</a:t>
                      </a:r>
                      <a:endParaRPr lang="en-US" sz="1800" b="1" dirty="0">
                        <a:effectLst/>
                        <a:cs typeface="B Nazanin" panose="00000400000000000000" pitchFamily="2" charset="-78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rtl="1"/>
                      <a:r>
                        <a:rPr lang="fa-IR" sz="2400" b="1" dirty="0" smtClean="0">
                          <a:effectLst/>
                          <a:cs typeface="B Nazanin" panose="00000400000000000000" pitchFamily="2" charset="-78"/>
                        </a:rPr>
                        <a:t>58</a:t>
                      </a:r>
                      <a:endParaRPr lang="en-US" sz="2400" b="1" dirty="0">
                        <a:effectLst/>
                        <a:cs typeface="B Nazanin" panose="00000400000000000000" pitchFamily="2" charset="-78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sz="2400" b="1" dirty="0" smtClean="0">
                          <a:effectLst/>
                          <a:cs typeface="B Nazanin" panose="00000400000000000000" pitchFamily="2" charset="-78"/>
                        </a:rPr>
                        <a:t>115</a:t>
                      </a:r>
                      <a:endParaRPr lang="en-US" sz="2400" b="1" dirty="0">
                        <a:effectLst/>
                        <a:cs typeface="B Nazanin" panose="00000400000000000000" pitchFamily="2" charset="-78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sz="2400" b="1" dirty="0" smtClean="0">
                          <a:effectLst/>
                          <a:cs typeface="B Nazanin" panose="00000400000000000000" pitchFamily="2" charset="-78"/>
                        </a:rPr>
                        <a:t>133</a:t>
                      </a:r>
                      <a:endParaRPr lang="en-US" sz="2400" b="1" dirty="0">
                        <a:effectLst/>
                        <a:cs typeface="B Nazanin" panose="00000400000000000000" pitchFamily="2" charset="-78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sz="2400" b="1" dirty="0" smtClean="0">
                          <a:effectLst/>
                          <a:cs typeface="B Nazanin" panose="00000400000000000000" pitchFamily="2" charset="-78"/>
                        </a:rPr>
                        <a:t>108</a:t>
                      </a:r>
                      <a:endParaRPr lang="en-US" sz="2400" b="1" dirty="0">
                        <a:effectLst/>
                        <a:cs typeface="B Nazanin" panose="00000400000000000000" pitchFamily="2" charset="-78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sz="1800" b="1" dirty="0" smtClean="0">
                          <a:effectLst/>
                          <a:cs typeface="B Nazanin" panose="00000400000000000000" pitchFamily="2" charset="-78"/>
                        </a:rPr>
                        <a:t>درصد کشش شکست</a:t>
                      </a:r>
                      <a:endParaRPr lang="en-US" sz="1800" b="1" dirty="0">
                        <a:effectLst/>
                        <a:cs typeface="B Nazanin" panose="00000400000000000000" pitchFamily="2" charset="-78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rtl="1"/>
                      <a:r>
                        <a:rPr lang="fa-IR" sz="2400" b="1" dirty="0" smtClean="0">
                          <a:effectLst/>
                          <a:cs typeface="B Nazanin" panose="00000400000000000000" pitchFamily="2" charset="-78"/>
                        </a:rPr>
                        <a:t>656</a:t>
                      </a:r>
                      <a:endParaRPr lang="en-US" sz="2400" b="1" dirty="0">
                        <a:effectLst/>
                        <a:cs typeface="B Nazanin" panose="00000400000000000000" pitchFamily="2" charset="-78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sz="2400" b="1" dirty="0" smtClean="0">
                          <a:effectLst/>
                          <a:cs typeface="B Nazanin" panose="00000400000000000000" pitchFamily="2" charset="-78"/>
                        </a:rPr>
                        <a:t>711</a:t>
                      </a:r>
                      <a:endParaRPr lang="en-US" sz="2400" b="1" dirty="0">
                        <a:effectLst/>
                        <a:cs typeface="B Nazanin" panose="00000400000000000000" pitchFamily="2" charset="-78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sz="2400" b="1" dirty="0" smtClean="0">
                          <a:effectLst/>
                          <a:cs typeface="B Nazanin" panose="00000400000000000000" pitchFamily="2" charset="-78"/>
                        </a:rPr>
                        <a:t>706</a:t>
                      </a:r>
                      <a:endParaRPr lang="en-US" sz="2400" b="1" dirty="0">
                        <a:effectLst/>
                        <a:cs typeface="B Nazanin" panose="00000400000000000000" pitchFamily="2" charset="-78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sz="2400" b="1" dirty="0" smtClean="0">
                          <a:effectLst/>
                          <a:cs typeface="B Nazanin" panose="00000400000000000000" pitchFamily="2" charset="-78"/>
                        </a:rPr>
                        <a:t>381</a:t>
                      </a:r>
                      <a:endParaRPr lang="en-US" sz="2400" b="1" dirty="0">
                        <a:effectLst/>
                        <a:cs typeface="B Nazanin" panose="00000400000000000000" pitchFamily="2" charset="-78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a-IR" sz="1800" b="1" dirty="0" smtClean="0">
                          <a:effectLst/>
                          <a:cs typeface="B Nazanin" panose="00000400000000000000" pitchFamily="2" charset="-78"/>
                        </a:rPr>
                        <a:t>انرژی شکست ضربه کششی در </a:t>
                      </a:r>
                      <a:r>
                        <a:rPr lang="en-US" sz="16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</a:t>
                      </a:r>
                      <a:r>
                        <a:rPr lang="fa-IR" sz="1800" b="1" baseline="0" dirty="0" smtClean="0">
                          <a:effectLst/>
                          <a:cs typeface="B Nazanin" panose="00000400000000000000" pitchFamily="2" charset="-78"/>
                        </a:rPr>
                        <a:t>° 0 (</a:t>
                      </a:r>
                      <a:r>
                        <a:rPr lang="en-US" sz="1600" b="1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KJ/m</a:t>
                      </a:r>
                      <a:r>
                        <a:rPr lang="en-US" sz="1600" b="1" kern="1200" baseline="300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fa-IR" sz="1800" b="1" baseline="0" dirty="0" smtClean="0">
                          <a:effectLst/>
                          <a:cs typeface="B Nazanin" panose="00000400000000000000" pitchFamily="2" charset="-78"/>
                        </a:rPr>
                        <a:t>)</a:t>
                      </a:r>
                      <a:endParaRPr lang="en-US" sz="1800" b="1" dirty="0" smtClean="0">
                        <a:effectLst/>
                        <a:cs typeface="B Nazanin" panose="00000400000000000000" pitchFamily="2" charset="-78"/>
                      </a:endParaRPr>
                    </a:p>
                    <a:p>
                      <a:pPr algn="ctr" rtl="1"/>
                      <a:endParaRPr lang="en-US" sz="1800" b="1" dirty="0">
                        <a:effectLst/>
                        <a:cs typeface="B Nazanin" panose="00000400000000000000" pitchFamily="2" charset="-78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rtl="1"/>
                      <a:r>
                        <a:rPr lang="fa-IR" sz="2400" b="1" dirty="0" smtClean="0">
                          <a:effectLst/>
                          <a:cs typeface="B Nazanin" panose="00000400000000000000" pitchFamily="2" charset="-78"/>
                        </a:rPr>
                        <a:t>هموژن</a:t>
                      </a:r>
                      <a:endParaRPr lang="en-US" sz="2400" b="1" dirty="0">
                        <a:effectLst/>
                        <a:cs typeface="B Nazanin" panose="00000400000000000000" pitchFamily="2" charset="-78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sz="2400" b="1" dirty="0" smtClean="0">
                          <a:effectLst/>
                          <a:cs typeface="B Nazanin" panose="00000400000000000000" pitchFamily="2" charset="-78"/>
                        </a:rPr>
                        <a:t>هموژن</a:t>
                      </a:r>
                      <a:endParaRPr lang="en-US" sz="2400" b="1" dirty="0">
                        <a:effectLst/>
                        <a:cs typeface="B Nazanin" panose="00000400000000000000" pitchFamily="2" charset="-78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sz="2400" b="1" dirty="0" smtClean="0">
                          <a:effectLst/>
                          <a:cs typeface="B Nazanin" panose="00000400000000000000" pitchFamily="2" charset="-78"/>
                        </a:rPr>
                        <a:t>نیمه‌هموژن</a:t>
                      </a:r>
                      <a:endParaRPr lang="en-US" sz="2400" b="1" dirty="0">
                        <a:effectLst/>
                        <a:cs typeface="B Nazanin" panose="00000400000000000000" pitchFamily="2" charset="-78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sz="2400" b="1" dirty="0" smtClean="0">
                          <a:effectLst/>
                          <a:cs typeface="B Nazanin" panose="00000400000000000000" pitchFamily="2" charset="-78"/>
                        </a:rPr>
                        <a:t>غیر هموژن</a:t>
                      </a:r>
                      <a:endParaRPr lang="en-US" sz="2400" b="1" dirty="0">
                        <a:effectLst/>
                        <a:cs typeface="B Nazanin" panose="00000400000000000000" pitchFamily="2" charset="-78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sz="1800" b="1" dirty="0" smtClean="0">
                          <a:effectLst/>
                          <a:cs typeface="B Nazanin" panose="00000400000000000000" pitchFamily="2" charset="-78"/>
                        </a:rPr>
                        <a:t>هموژن بودن مقطع برش میکروتوم </a:t>
                      </a:r>
                      <a:endParaRPr lang="en-US" sz="1800" b="1" dirty="0">
                        <a:effectLst/>
                        <a:cs typeface="B Nazanin" panose="00000400000000000000" pitchFamily="2" charset="-78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2476682" y="5879068"/>
            <a:ext cx="40847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 rtl="1"/>
            <a:r>
              <a:rPr lang="fa-IR" b="1" dirty="0" smtClean="0">
                <a:cs typeface="B Nazanin" panose="00000400000000000000" pitchFamily="2" charset="-78"/>
              </a:rPr>
              <a:t>اثر درصد ژل شدن روی خواص مختلف لوله 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PVC</a:t>
            </a:r>
            <a:r>
              <a:rPr lang="fa-IR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1388825035"/>
              </p:ext>
            </p:extLst>
          </p:nvPr>
        </p:nvGraphicFramePr>
        <p:xfrm>
          <a:off x="3962400" y="90714"/>
          <a:ext cx="4876800" cy="914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cxnSp>
        <p:nvCxnSpPr>
          <p:cNvPr id="7" name="Straight Connector 6"/>
          <p:cNvCxnSpPr/>
          <p:nvPr/>
        </p:nvCxnSpPr>
        <p:spPr>
          <a:xfrm>
            <a:off x="0" y="6324600"/>
            <a:ext cx="434340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ounded Rectangle 7"/>
          <p:cNvSpPr/>
          <p:nvPr/>
        </p:nvSpPr>
        <p:spPr>
          <a:xfrm>
            <a:off x="3276600" y="1100044"/>
            <a:ext cx="5562600" cy="770066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3276600" y="1192689"/>
            <a:ext cx="56102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fa-IR" sz="3200" b="1" dirty="0" smtClean="0">
                <a:cs typeface="B Nazanin" panose="00000400000000000000" pitchFamily="2" charset="-78"/>
              </a:rPr>
              <a:t>اثر فرایند ژل شدن روی خواص نهایی</a:t>
            </a:r>
            <a:endParaRPr lang="en-US" sz="3200" b="1" dirty="0">
              <a:cs typeface="B Nazani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41136288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mage result for drop weight impact testing machin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8152" y="1584332"/>
            <a:ext cx="4343399" cy="46053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31</a:t>
            </a:fld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 idx="4294967295"/>
          </p:nvPr>
        </p:nvSpPr>
        <p:spPr>
          <a:xfrm>
            <a:off x="1600200" y="287338"/>
            <a:ext cx="7543800" cy="1449387"/>
          </a:xfrm>
        </p:spPr>
        <p:txBody>
          <a:bodyPr/>
          <a:lstStyle/>
          <a:p>
            <a:r>
              <a:rPr lang="fa-IR" dirty="0" smtClean="0"/>
              <a:t> </a:t>
            </a:r>
            <a:endParaRPr lang="en-US" dirty="0"/>
          </a:p>
        </p:txBody>
      </p:sp>
      <p:graphicFrame>
        <p:nvGraphicFramePr>
          <p:cNvPr id="8" name="Diagram 7"/>
          <p:cNvGraphicFramePr/>
          <p:nvPr>
            <p:extLst>
              <p:ext uri="{D42A27DB-BD31-4B8C-83A1-F6EECF244321}">
                <p14:modId xmlns:p14="http://schemas.microsoft.com/office/powerpoint/2010/main" val="1256432918"/>
              </p:ext>
            </p:extLst>
          </p:nvPr>
        </p:nvGraphicFramePr>
        <p:xfrm>
          <a:off x="3962400" y="90714"/>
          <a:ext cx="4876800" cy="914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9" name="Picture 8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81911" y="1888148"/>
            <a:ext cx="3753648" cy="3753648"/>
          </a:xfrm>
          <a:prstGeom prst="rect">
            <a:avLst/>
          </a:prstGeom>
        </p:spPr>
      </p:pic>
      <p:sp>
        <p:nvSpPr>
          <p:cNvPr id="11" name="Rounded Rectangle 10"/>
          <p:cNvSpPr/>
          <p:nvPr/>
        </p:nvSpPr>
        <p:spPr>
          <a:xfrm>
            <a:off x="2743199" y="1038236"/>
            <a:ext cx="6096001" cy="72243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2743200" y="1083245"/>
            <a:ext cx="614362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fa-IR" sz="3000" b="1" dirty="0" smtClean="0">
                <a:cs typeface="B Nazanin" panose="00000400000000000000" pitchFamily="2" charset="-78"/>
              </a:rPr>
              <a:t>تفاوت آزمون‌های مقاوت ضربه و ضربه پاندولی</a:t>
            </a:r>
            <a:endParaRPr lang="en-US" sz="3000" b="1" dirty="0">
              <a:cs typeface="B Nazani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6353392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828800" y="1804260"/>
            <a:ext cx="5943600" cy="46166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r" rtl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a-IR" sz="2800" b="1" dirty="0" smtClean="0">
                <a:cs typeface="B Nazanin" panose="00000400000000000000" pitchFamily="2" charset="-78"/>
              </a:rPr>
              <a:t>نرم کننده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(Plasticizer)</a:t>
            </a:r>
            <a:r>
              <a:rPr lang="en-US" sz="2800" b="1" dirty="0" smtClean="0">
                <a:cs typeface="B Nazanin" panose="00000400000000000000" pitchFamily="2" charset="-78"/>
              </a:rPr>
              <a:t> </a:t>
            </a:r>
            <a:endParaRPr lang="fa-IR" sz="2800" b="1" dirty="0" smtClean="0">
              <a:cs typeface="B Nazanin" panose="00000400000000000000" pitchFamily="2" charset="-78"/>
            </a:endParaRPr>
          </a:p>
          <a:p>
            <a:pPr marL="342900" indent="-342900" algn="r" rtl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a-IR" sz="2800" b="1" dirty="0" smtClean="0">
                <a:cs typeface="B Nazanin" panose="00000400000000000000" pitchFamily="2" charset="-78"/>
              </a:rPr>
              <a:t>پایدارکننده</a:t>
            </a:r>
            <a:r>
              <a:rPr lang="en-US" sz="2800" b="1" dirty="0" smtClean="0">
                <a:cs typeface="B Nazanin" panose="00000400000000000000" pitchFamily="2" charset="-78"/>
              </a:rPr>
              <a:t> 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(Stabilizer)</a:t>
            </a:r>
            <a:r>
              <a:rPr lang="en-US" sz="2800" b="1" dirty="0" smtClean="0">
                <a:cs typeface="B Nazanin" panose="00000400000000000000" pitchFamily="2" charset="-78"/>
              </a:rPr>
              <a:t> </a:t>
            </a:r>
            <a:endParaRPr lang="fa-IR" sz="2800" b="1" dirty="0" smtClean="0">
              <a:cs typeface="B Nazanin" panose="00000400000000000000" pitchFamily="2" charset="-78"/>
            </a:endParaRPr>
          </a:p>
          <a:p>
            <a:pPr marL="342900" indent="-342900" algn="r" rtl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a-IR" sz="2800" b="1" dirty="0" smtClean="0">
                <a:solidFill>
                  <a:srgbClr val="FF0000"/>
                </a:solidFill>
                <a:cs typeface="B Nazanin" panose="00000400000000000000" pitchFamily="2" charset="-78"/>
              </a:rPr>
              <a:t>اصلاح کننده ضربه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(Impact Modifier) </a:t>
            </a:r>
            <a:endParaRPr lang="fa-IR" sz="2800" b="1" dirty="0">
              <a:cs typeface="B Nazanin" panose="00000400000000000000" pitchFamily="2" charset="-78"/>
            </a:endParaRPr>
          </a:p>
          <a:p>
            <a:pPr marL="342900" indent="-342900" algn="r" rtl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a-IR" sz="2800" b="1" dirty="0" smtClean="0">
                <a:solidFill>
                  <a:srgbClr val="FF0000"/>
                </a:solidFill>
                <a:cs typeface="B Nazanin" panose="00000400000000000000" pitchFamily="2" charset="-78"/>
              </a:rPr>
              <a:t>کمک فرآیند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(Processing Aid) </a:t>
            </a:r>
            <a:endParaRPr lang="fa-IR" sz="2800" b="1" dirty="0">
              <a:cs typeface="B Nazanin" panose="00000400000000000000" pitchFamily="2" charset="-78"/>
            </a:endParaRPr>
          </a:p>
          <a:p>
            <a:pPr marL="342900" indent="-342900" algn="r" rtl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a-IR" sz="2800" b="1" dirty="0" smtClean="0">
                <a:cs typeface="B Nazanin" panose="00000400000000000000" pitchFamily="2" charset="-78"/>
              </a:rPr>
              <a:t>پیگمنت</a:t>
            </a:r>
            <a:r>
              <a:rPr lang="en-US" sz="2800" b="1" dirty="0" smtClean="0">
                <a:cs typeface="+mj-cs"/>
              </a:rPr>
              <a:t>(Pigment) </a:t>
            </a:r>
            <a:endParaRPr lang="fa-IR" sz="2800" b="1" dirty="0">
              <a:cs typeface="B Nazanin" panose="00000400000000000000" pitchFamily="2" charset="-78"/>
            </a:endParaRPr>
          </a:p>
          <a:p>
            <a:pPr marL="342900" indent="-342900" algn="r" rtl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a-IR" sz="2800" b="1" dirty="0" smtClean="0">
                <a:cs typeface="B Nazanin" panose="00000400000000000000" pitchFamily="2" charset="-78"/>
              </a:rPr>
              <a:t>پرکننده</a:t>
            </a:r>
            <a:r>
              <a:rPr lang="en-US" sz="2800" b="1" dirty="0" smtClean="0">
                <a:cs typeface="+mj-cs"/>
              </a:rPr>
              <a:t>(Filler) </a:t>
            </a:r>
            <a:endParaRPr lang="fa-IR" sz="2800" b="1" dirty="0">
              <a:cs typeface="B Nazanin" panose="00000400000000000000" pitchFamily="2" charset="-78"/>
            </a:endParaRPr>
          </a:p>
          <a:p>
            <a:pPr marL="342900" indent="-342900" algn="r" rtl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a-IR" sz="2800" b="1" dirty="0" smtClean="0">
                <a:cs typeface="B Nazanin" panose="00000400000000000000" pitchFamily="2" charset="-78"/>
              </a:rPr>
              <a:t>روان کننده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(Lubricant)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32</a:t>
            </a:fld>
            <a:endParaRPr lang="en-US"/>
          </a:p>
        </p:txBody>
      </p:sp>
      <p:graphicFrame>
        <p:nvGraphicFramePr>
          <p:cNvPr id="8" name="Diagram 7"/>
          <p:cNvGraphicFramePr/>
          <p:nvPr>
            <p:extLst>
              <p:ext uri="{D42A27DB-BD31-4B8C-83A1-F6EECF244321}">
                <p14:modId xmlns:p14="http://schemas.microsoft.com/office/powerpoint/2010/main" val="2381132338"/>
              </p:ext>
            </p:extLst>
          </p:nvPr>
        </p:nvGraphicFramePr>
        <p:xfrm>
          <a:off x="3978729" y="58784"/>
          <a:ext cx="4876800" cy="914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9" name="Rounded Rectangle 8"/>
          <p:cNvSpPr/>
          <p:nvPr/>
        </p:nvSpPr>
        <p:spPr>
          <a:xfrm>
            <a:off x="3048000" y="914400"/>
            <a:ext cx="5791200" cy="770066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2924175" y="1037823"/>
            <a:ext cx="59150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fa-IR" sz="2800" b="1" dirty="0" smtClean="0">
                <a:cs typeface="B Nazanin" panose="00000400000000000000" pitchFamily="2" charset="-78"/>
              </a:rPr>
              <a:t>انواع افزودنی‌های مورد استفاده در صنعت </a:t>
            </a:r>
            <a:r>
              <a:rPr lang="en-US" sz="2800" b="1" dirty="0" smtClean="0">
                <a:cs typeface="B Nazanin" panose="00000400000000000000" pitchFamily="2" charset="-78"/>
              </a:rPr>
              <a:t>PVC</a:t>
            </a:r>
            <a:endParaRPr lang="en-US" sz="2800" b="1" dirty="0">
              <a:cs typeface="B Nazani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092064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33</a:t>
            </a:fld>
            <a:endParaRPr lang="en-US" dirty="0"/>
          </a:p>
        </p:txBody>
      </p:sp>
      <p:graphicFrame>
        <p:nvGraphicFramePr>
          <p:cNvPr id="7" name="Diagram 6"/>
          <p:cNvGraphicFramePr/>
          <p:nvPr>
            <p:extLst/>
          </p:nvPr>
        </p:nvGraphicFramePr>
        <p:xfrm>
          <a:off x="4038600" y="0"/>
          <a:ext cx="4876800" cy="914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Rounded Rectangle 7"/>
          <p:cNvSpPr/>
          <p:nvPr/>
        </p:nvSpPr>
        <p:spPr>
          <a:xfrm>
            <a:off x="5518393" y="865805"/>
            <a:ext cx="3342577" cy="92842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5334000" y="990360"/>
            <a:ext cx="352697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fa-IR" sz="4000" dirty="0" smtClean="0">
                <a:cs typeface="B Nazanin" panose="00000400000000000000" pitchFamily="2" charset="-78"/>
              </a:rPr>
              <a:t>اصلاح‌کننده ضربه</a:t>
            </a:r>
            <a:endParaRPr lang="en-US" sz="4000" dirty="0">
              <a:cs typeface="B Nazanin" panose="00000400000000000000" pitchFamily="2" charset="-78"/>
            </a:endParaRPr>
          </a:p>
        </p:txBody>
      </p:sp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958583085"/>
              </p:ext>
            </p:extLst>
          </p:nvPr>
        </p:nvGraphicFramePr>
        <p:xfrm>
          <a:off x="838200" y="2057400"/>
          <a:ext cx="77724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11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-1828800" y="4572000"/>
            <a:ext cx="5635876" cy="365125"/>
          </a:xfrm>
        </p:spPr>
        <p:txBody>
          <a:bodyPr/>
          <a:lstStyle/>
          <a:p>
            <a:pPr algn="l"/>
            <a:r>
              <a:rPr lang="en-US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S. </a:t>
            </a:r>
            <a:endParaRPr lang="en-US" sz="1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-16410" y="648866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-16410" y="6519446"/>
            <a:ext cx="620137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Al-</a:t>
            </a:r>
            <a:r>
              <a:rPr lang="en-US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Malaika</a:t>
            </a: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Brydson’s</a:t>
            </a: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plastics Materials, Chap.7, Elsevier Online Library, 2017.</a:t>
            </a:r>
            <a:endParaRPr 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847225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34</a:t>
            </a:fld>
            <a:endParaRPr lang="en-US"/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1036207486"/>
              </p:ext>
            </p:extLst>
          </p:nvPr>
        </p:nvGraphicFramePr>
        <p:xfrm>
          <a:off x="4038600" y="0"/>
          <a:ext cx="4876800" cy="914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Rounded Rectangle 5"/>
          <p:cNvSpPr/>
          <p:nvPr/>
        </p:nvSpPr>
        <p:spPr>
          <a:xfrm>
            <a:off x="3124200" y="823686"/>
            <a:ext cx="5791200" cy="770066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3000375" y="947109"/>
            <a:ext cx="59150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fa-IR" sz="3200" b="1" dirty="0" smtClean="0">
                <a:cs typeface="B Nazanin" panose="00000400000000000000" pitchFamily="2" charset="-78"/>
              </a:rPr>
              <a:t>پلیمرهای با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Tg</a:t>
            </a:r>
            <a:r>
              <a:rPr lang="fa-IR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a-IR" sz="3200" b="1" dirty="0" smtClean="0">
                <a:latin typeface="Times New Roman" panose="02020603050405020304" pitchFamily="18" charset="0"/>
                <a:cs typeface="B Nazanin" panose="00000400000000000000" pitchFamily="2" charset="-78"/>
              </a:rPr>
              <a:t>پایین و سازگار با </a:t>
            </a:r>
            <a:r>
              <a:rPr lang="en-US" sz="2800" b="1" dirty="0" smtClean="0">
                <a:latin typeface="Times New Roman" panose="02020603050405020304" pitchFamily="18" charset="0"/>
                <a:cs typeface="B Nazanin" panose="00000400000000000000" pitchFamily="2" charset="-78"/>
              </a:rPr>
              <a:t>PVC</a:t>
            </a:r>
            <a:endParaRPr lang="en-US" sz="3200" b="1" dirty="0">
              <a:cs typeface="B Nazanin" panose="00000400000000000000" pitchFamily="2" charset="-78"/>
            </a:endParaRPr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65758385"/>
              </p:ext>
            </p:extLst>
          </p:nvPr>
        </p:nvGraphicFramePr>
        <p:xfrm>
          <a:off x="-533400" y="1752600"/>
          <a:ext cx="9448800" cy="4419601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463955"/>
                <a:gridCol w="4984845"/>
              </a:tblGrid>
              <a:tr h="659652">
                <a:tc>
                  <a:txBody>
                    <a:bodyPr/>
                    <a:lstStyle/>
                    <a:p>
                      <a:pPr marL="0" marR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fa-IR" sz="1800" b="1" dirty="0" smtClean="0">
                          <a:cs typeface="B Nazanin" panose="00000400000000000000" pitchFamily="2" charset="-78"/>
                        </a:rPr>
                        <a:t>پلی کاپرولاکتون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fa-IR" sz="1800" b="1" dirty="0" smtClean="0">
                          <a:cs typeface="B Nazanin" panose="00000400000000000000" pitchFamily="2" charset="-78"/>
                        </a:rPr>
                        <a:t>کوپلیمرهای بوتادین – اکریلونیتریل (23-45% </a:t>
                      </a:r>
                      <a:r>
                        <a:rPr lang="en-US" sz="18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ACN</a:t>
                      </a:r>
                      <a:r>
                        <a:rPr lang="fa-IR" sz="1800" b="1" dirty="0" smtClean="0">
                          <a:cs typeface="B Nazanin" panose="00000400000000000000" pitchFamily="2" charset="-78"/>
                        </a:rPr>
                        <a:t>)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655753">
                <a:tc>
                  <a:txBody>
                    <a:bodyPr/>
                    <a:lstStyle/>
                    <a:p>
                      <a:pPr marL="0" marR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fa-IR" sz="1800" b="1" dirty="0" smtClean="0">
                          <a:cs typeface="B Nazanin" panose="00000400000000000000" pitchFamily="2" charset="-78"/>
                        </a:rPr>
                        <a:t>کوپلیمرهای اتیل-</a:t>
                      </a:r>
                      <a:r>
                        <a:rPr lang="fa-IR" sz="18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</a:t>
                      </a:r>
                      <a:r>
                        <a:rPr lang="fa-IR" sz="1800" b="1" dirty="0" smtClean="0">
                          <a:cs typeface="B Nazanin" panose="00000400000000000000" pitchFamily="2" charset="-78"/>
                        </a:rPr>
                        <a:t> و </a:t>
                      </a:r>
                      <a:r>
                        <a:rPr lang="en-US" sz="18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</a:t>
                      </a:r>
                      <a:r>
                        <a:rPr lang="fa-IR" sz="1800" b="1" dirty="0" smtClean="0">
                          <a:cs typeface="B Nazanin" panose="00000400000000000000" pitchFamily="2" charset="-78"/>
                        </a:rPr>
                        <a:t> دی متیل آکریل آمید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fa-IR" sz="1800" b="1" dirty="0" smtClean="0">
                          <a:cs typeface="B Nazanin" panose="00000400000000000000" pitchFamily="2" charset="-78"/>
                        </a:rPr>
                        <a:t>ترپلیمر اتیلن-</a:t>
                      </a:r>
                      <a:r>
                        <a:rPr lang="en-US" sz="18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</a:t>
                      </a:r>
                      <a:r>
                        <a:rPr lang="fa-IR" sz="1800" b="1" dirty="0" smtClean="0">
                          <a:cs typeface="B Nazanin" panose="00000400000000000000" pitchFamily="2" charset="-78"/>
                        </a:rPr>
                        <a:t> بوتیل‌اکریلات – کربن‌مونوکسید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655753">
                <a:tc>
                  <a:txBody>
                    <a:bodyPr/>
                    <a:lstStyle/>
                    <a:p>
                      <a:pPr marL="0" marR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fa-IR" sz="1800" b="1" dirty="0" smtClean="0">
                          <a:cs typeface="B Nazanin" panose="00000400000000000000" pitchFamily="2" charset="-78"/>
                        </a:rPr>
                        <a:t>پلی اتیلن کلردار (کلر بالا 42 درصد)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fa-IR" sz="1800" b="1" dirty="0" smtClean="0">
                          <a:cs typeface="B Nazanin" panose="00000400000000000000" pitchFamily="2" charset="-78"/>
                        </a:rPr>
                        <a:t>پلی‌استرهای آلیفاتیک بر پایه دی‌ا‌ل/دی‌کربوکسیلیک‌اسید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855900">
                <a:tc>
                  <a:txBody>
                    <a:bodyPr/>
                    <a:lstStyle/>
                    <a:p>
                      <a:pPr marL="0" marR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US" sz="18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PU</a:t>
                      </a:r>
                      <a:r>
                        <a:rPr lang="en-US" sz="1800" b="1" dirty="0" smtClean="0">
                          <a:cs typeface="B Nazanin" panose="00000400000000000000" pitchFamily="2" charset="-78"/>
                        </a:rPr>
                        <a:t> </a:t>
                      </a:r>
                      <a:r>
                        <a:rPr lang="fa-IR" sz="1800" b="1" dirty="0" smtClean="0">
                          <a:cs typeface="B Nazanin" panose="00000400000000000000" pitchFamily="2" charset="-78"/>
                        </a:rPr>
                        <a:t> بر پایه بلوک های نرم پلی استر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fa-IR" sz="1800" b="1" dirty="0" smtClean="0">
                          <a:cs typeface="B Nazanin" panose="00000400000000000000" pitchFamily="2" charset="-78"/>
                        </a:rPr>
                        <a:t>بلوک کوپلیمر پلی‌بوتیلن ترفتالات – پلی‌تترامتیلن استر</a:t>
                      </a:r>
                      <a:endParaRPr lang="en-US" sz="1800" b="1" dirty="0" smtClean="0">
                        <a:cs typeface="B Nazanin" panose="00000400000000000000" pitchFamily="2" charset="-78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936790">
                <a:tc>
                  <a:txBody>
                    <a:bodyPr/>
                    <a:lstStyle/>
                    <a:p>
                      <a:pPr marL="0" marR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fa-IR" sz="1800" b="1" dirty="0" smtClean="0">
                          <a:cs typeface="B Nazanin" panose="00000400000000000000" pitchFamily="2" charset="-78"/>
                        </a:rPr>
                        <a:t>کوپلیمراتیلن-وینیل استات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fa-IR" sz="1800" b="1" dirty="0" smtClean="0">
                          <a:cs typeface="B Nazanin" panose="00000400000000000000" pitchFamily="2" charset="-78"/>
                        </a:rPr>
                        <a:t>ترپلیمر اتیلن – وینیل استات – کربن مونوکسید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655753">
                <a:tc>
                  <a:txBody>
                    <a:bodyPr/>
                    <a:lstStyle/>
                    <a:p>
                      <a:pPr marL="0" indent="0" algn="r" rtl="1">
                        <a:buFont typeface="Arial" panose="020B0604020202020204" pitchFamily="34" charset="0"/>
                        <a:buNone/>
                      </a:pPr>
                      <a:endParaRPr 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fa-IR" sz="1800" b="1" dirty="0" smtClean="0">
                          <a:cs typeface="B Nazanin" panose="00000400000000000000" pitchFamily="2" charset="-78"/>
                        </a:rPr>
                        <a:t>ترپلیمر اتیلن – </a:t>
                      </a:r>
                      <a:r>
                        <a:rPr lang="fa-IR" sz="1800" b="1" smtClean="0">
                          <a:cs typeface="B Nazanin" panose="00000400000000000000" pitchFamily="2" charset="-78"/>
                        </a:rPr>
                        <a:t>اتیل اکریلات-کربن </a:t>
                      </a:r>
                      <a:r>
                        <a:rPr lang="fa-IR" sz="1800" b="1" dirty="0" smtClean="0">
                          <a:cs typeface="B Nazanin" panose="00000400000000000000" pitchFamily="2" charset="-78"/>
                        </a:rPr>
                        <a:t>مونوکسید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736696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35</a:t>
            </a:fld>
            <a:endParaRPr lang="en-US"/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1724301254"/>
              </p:ext>
            </p:extLst>
          </p:nvPr>
        </p:nvGraphicFramePr>
        <p:xfrm>
          <a:off x="4114800" y="0"/>
          <a:ext cx="4876800" cy="914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Rounded Rectangle 5"/>
          <p:cNvSpPr/>
          <p:nvPr/>
        </p:nvSpPr>
        <p:spPr>
          <a:xfrm>
            <a:off x="5867400" y="880093"/>
            <a:ext cx="2971800" cy="92842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5946321" y="990360"/>
            <a:ext cx="291465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fa-IR" sz="4000" dirty="0" smtClean="0">
                <a:cs typeface="B Nazanin" panose="00000400000000000000" pitchFamily="2" charset="-78"/>
              </a:rPr>
              <a:t>سازگاری فعال</a:t>
            </a:r>
            <a:endParaRPr lang="en-US" sz="4000" dirty="0">
              <a:cs typeface="B Nazanin" panose="00000400000000000000" pitchFamily="2" charset="-78"/>
            </a:endParaRPr>
          </a:p>
        </p:txBody>
      </p:sp>
      <p:graphicFrame>
        <p:nvGraphicFramePr>
          <p:cNvPr id="8" name="Diagram 7"/>
          <p:cNvGraphicFramePr/>
          <p:nvPr>
            <p:extLst>
              <p:ext uri="{D42A27DB-BD31-4B8C-83A1-F6EECF244321}">
                <p14:modId xmlns:p14="http://schemas.microsoft.com/office/powerpoint/2010/main" val="3784309640"/>
              </p:ext>
            </p:extLst>
          </p:nvPr>
        </p:nvGraphicFramePr>
        <p:xfrm>
          <a:off x="685800" y="1955800"/>
          <a:ext cx="77724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1794135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1219200"/>
            <a:ext cx="2168508" cy="17471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tangle 2"/>
          <p:cNvSpPr/>
          <p:nvPr/>
        </p:nvSpPr>
        <p:spPr>
          <a:xfrm>
            <a:off x="5334000" y="2418639"/>
            <a:ext cx="2851852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r" rtl="1">
              <a:buFont typeface="Wingdings" panose="05000000000000000000" pitchFamily="2" charset="2"/>
              <a:buChar char="q"/>
            </a:pPr>
            <a:r>
              <a:rPr lang="fa-IR" sz="2000" b="1" dirty="0" smtClean="0">
                <a:cs typeface="B Nazanin" pitchFamily="2" charset="-78"/>
              </a:rPr>
              <a:t>مقاوم در برابر هوازدگی </a:t>
            </a:r>
          </a:p>
          <a:p>
            <a:pPr marL="342900" indent="-342900" algn="r" rtl="1">
              <a:buFont typeface="Wingdings" panose="05000000000000000000" pitchFamily="2" charset="2"/>
              <a:buChar char="q"/>
            </a:pPr>
            <a:r>
              <a:rPr lang="fa-IR" sz="2000" b="1" dirty="0" smtClean="0">
                <a:cs typeface="B Nazanin" pitchFamily="2" charset="-78"/>
              </a:rPr>
              <a:t>دوام رنگ </a:t>
            </a:r>
          </a:p>
          <a:p>
            <a:pPr marL="342900" indent="-342900" algn="r" rtl="1">
              <a:buFont typeface="Wingdings" panose="05000000000000000000" pitchFamily="2" charset="2"/>
              <a:buChar char="q"/>
            </a:pPr>
            <a:r>
              <a:rPr lang="fa-IR" sz="2000" b="1" dirty="0" smtClean="0">
                <a:cs typeface="B Nazanin" pitchFamily="2" charset="-78"/>
              </a:rPr>
              <a:t>ضربه پذیری بالا </a:t>
            </a:r>
            <a:endParaRPr lang="en-US" sz="2000" b="1" dirty="0">
              <a:cs typeface="B Nazanin" pitchFamily="2" charset="-78"/>
            </a:endParaRPr>
          </a:p>
          <a:p>
            <a:pPr algn="r" rtl="1"/>
            <a:endParaRPr lang="en-US" sz="2000" b="1" dirty="0">
              <a:cs typeface="B Nazanin" pitchFamily="2" charset="-78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380163" y="3763850"/>
            <a:ext cx="5029200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fa-IR" sz="2800" b="1" dirty="0" smtClean="0">
                <a:solidFill>
                  <a:srgbClr val="C00000"/>
                </a:solidFill>
                <a:cs typeface="B Nazanin" pitchFamily="2" charset="-78"/>
              </a:rPr>
              <a:t>مصارف:</a:t>
            </a:r>
          </a:p>
          <a:p>
            <a:pPr marL="342900" indent="-342900" algn="r" rtl="1">
              <a:buFont typeface="Wingdings" panose="05000000000000000000" pitchFamily="2" charset="2"/>
              <a:buChar char="q"/>
            </a:pPr>
            <a:r>
              <a:rPr lang="fa-IR" sz="2000" b="1" dirty="0">
                <a:cs typeface="B Nazanin" pitchFamily="2" charset="-78"/>
              </a:rPr>
              <a:t>پ</a:t>
            </a:r>
            <a:r>
              <a:rPr lang="fa-IR" sz="2000" b="1" dirty="0" smtClean="0">
                <a:cs typeface="B Nazanin" pitchFamily="2" charset="-78"/>
              </a:rPr>
              <a:t>روفیل </a:t>
            </a:r>
            <a:r>
              <a:rPr lang="fa-IR" sz="2000" b="1" dirty="0">
                <a:cs typeface="B Nazanin" pitchFamily="2" charset="-78"/>
              </a:rPr>
              <a:t>های اکسترود شده در و پنجره پی وی سی</a:t>
            </a:r>
          </a:p>
          <a:p>
            <a:pPr marL="342900" indent="-342900" algn="r" rtl="1">
              <a:buFont typeface="Wingdings" panose="05000000000000000000" pitchFamily="2" charset="2"/>
              <a:buChar char="q"/>
            </a:pPr>
            <a:r>
              <a:rPr lang="fa-IR" sz="2000" b="1" dirty="0">
                <a:cs typeface="B Nazanin" pitchFamily="2" charset="-78"/>
              </a:rPr>
              <a:t>ورق و فیلم پی وی سی کلندر شده</a:t>
            </a:r>
          </a:p>
          <a:p>
            <a:pPr marL="342900" indent="-342900" algn="r" rtl="1">
              <a:buFont typeface="Wingdings" panose="05000000000000000000" pitchFamily="2" charset="2"/>
              <a:buChar char="q"/>
            </a:pPr>
            <a:r>
              <a:rPr lang="fa-IR" sz="2000" b="1" dirty="0">
                <a:cs typeface="B Nazanin" pitchFamily="2" charset="-78"/>
              </a:rPr>
              <a:t>لوله و اتصالات پی وی سی</a:t>
            </a:r>
          </a:p>
          <a:p>
            <a:pPr marL="342900" indent="-342900" algn="r" rtl="1">
              <a:buFont typeface="Wingdings" panose="05000000000000000000" pitchFamily="2" charset="2"/>
              <a:buChar char="q"/>
            </a:pPr>
            <a:r>
              <a:rPr lang="fa-IR" sz="2000" b="1" dirty="0">
                <a:cs typeface="B Nazanin" pitchFamily="2" charset="-78"/>
              </a:rPr>
              <a:t>قطعات تولیدی از قالبگیری تزریقی و دمشی</a:t>
            </a:r>
          </a:p>
          <a:p>
            <a:pPr marL="342900" indent="-342900" algn="r" rtl="1">
              <a:buFont typeface="Wingdings" panose="05000000000000000000" pitchFamily="2" charset="2"/>
              <a:buChar char="q"/>
            </a:pPr>
            <a:r>
              <a:rPr lang="fa-IR" sz="2000" b="1" dirty="0">
                <a:cs typeface="B Nazanin" pitchFamily="2" charset="-78"/>
              </a:rPr>
              <a:t>لوله برق (داکت) پی وی سی</a:t>
            </a:r>
          </a:p>
          <a:p>
            <a:pPr marL="342900" indent="-342900" algn="r" rtl="1">
              <a:buFont typeface="Wingdings" panose="05000000000000000000" pitchFamily="2" charset="2"/>
              <a:buChar char="q"/>
            </a:pPr>
            <a:r>
              <a:rPr lang="fa-IR" sz="2000" b="1" dirty="0">
                <a:cs typeface="B Nazanin" pitchFamily="2" charset="-78"/>
              </a:rPr>
              <a:t>فوم پی وی سی</a:t>
            </a:r>
          </a:p>
          <a:p>
            <a:pPr algn="r" rtl="1"/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5795599" y="1870710"/>
            <a:ext cx="26137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fa-IR" sz="2800" b="1" dirty="0" smtClean="0">
                <a:solidFill>
                  <a:srgbClr val="C00000"/>
                </a:solidFill>
                <a:cs typeface="B Nazanin" pitchFamily="2" charset="-78"/>
              </a:rPr>
              <a:t>خواص</a:t>
            </a:r>
            <a:r>
              <a:rPr lang="fa-IR" sz="2400" dirty="0" smtClean="0">
                <a:solidFill>
                  <a:srgbClr val="C00000"/>
                </a:solidFill>
              </a:rPr>
              <a:t>:</a:t>
            </a:r>
            <a:endParaRPr lang="en-US" sz="2400" dirty="0">
              <a:solidFill>
                <a:srgbClr val="C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36</a:t>
            </a:fld>
            <a:endParaRPr lang="en-US"/>
          </a:p>
        </p:txBody>
      </p:sp>
      <p:graphicFrame>
        <p:nvGraphicFramePr>
          <p:cNvPr id="9" name="Diagram 8"/>
          <p:cNvGraphicFramePr/>
          <p:nvPr>
            <p:extLst>
              <p:ext uri="{D42A27DB-BD31-4B8C-83A1-F6EECF244321}">
                <p14:modId xmlns:p14="http://schemas.microsoft.com/office/powerpoint/2010/main" val="203036835"/>
              </p:ext>
            </p:extLst>
          </p:nvPr>
        </p:nvGraphicFramePr>
        <p:xfrm>
          <a:off x="4019550" y="14514"/>
          <a:ext cx="4876800" cy="914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1" name="Rounded Rectangle 10"/>
          <p:cNvSpPr/>
          <p:nvPr/>
        </p:nvSpPr>
        <p:spPr>
          <a:xfrm>
            <a:off x="5722526" y="917582"/>
            <a:ext cx="2971800" cy="92842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5706604" y="1058626"/>
            <a:ext cx="30127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fa-IR" sz="3600" dirty="0" smtClean="0">
                <a:cs typeface="B Nazanin" panose="00000400000000000000" pitchFamily="2" charset="-78"/>
              </a:rPr>
              <a:t>سامانه‌های اکریلیکی</a:t>
            </a:r>
            <a:endParaRPr lang="en-US" sz="3600" dirty="0">
              <a:cs typeface="B Nazani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6512704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37</a:t>
            </a:fld>
            <a:endParaRPr lang="en-US"/>
          </a:p>
        </p:txBody>
      </p:sp>
      <p:graphicFrame>
        <p:nvGraphicFramePr>
          <p:cNvPr id="9" name="Diagram 8"/>
          <p:cNvGraphicFramePr/>
          <p:nvPr>
            <p:extLst/>
          </p:nvPr>
        </p:nvGraphicFramePr>
        <p:xfrm>
          <a:off x="4019550" y="14514"/>
          <a:ext cx="4876800" cy="914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-22746" y="6517134"/>
            <a:ext cx="571797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A. Hassan &amp; B. Haworth, Journal of </a:t>
            </a:r>
            <a:r>
              <a:rPr lang="en-US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Materias</a:t>
            </a: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Processing Technology, 2005. </a:t>
            </a:r>
            <a:endParaRPr 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6200" y="1676400"/>
            <a:ext cx="5886487" cy="3263505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04800" y="5020633"/>
            <a:ext cx="5257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fa-IR" sz="2000" b="1" dirty="0" smtClean="0">
                <a:cs typeface="B Nazanin" panose="00000400000000000000" pitchFamily="2" charset="-78"/>
              </a:rPr>
              <a:t>مقایسه اثر اندازه ذره اصلاح‌کننده ضربه اکریلاتی روی کاهش دمای تغییر رفتار از چقرمه  به شکننده </a:t>
            </a:r>
            <a:endParaRPr lang="en-US" sz="2000" b="1" dirty="0">
              <a:cs typeface="B Nazanin" panose="00000400000000000000" pitchFamily="2" charset="-78"/>
            </a:endParaRPr>
          </a:p>
        </p:txBody>
      </p:sp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45419522"/>
              </p:ext>
            </p:extLst>
          </p:nvPr>
        </p:nvGraphicFramePr>
        <p:xfrm>
          <a:off x="5695230" y="2057400"/>
          <a:ext cx="3269850" cy="3232460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2686770"/>
                <a:gridCol w="583080"/>
              </a:tblGrid>
              <a:tr h="808115">
                <a:tc>
                  <a:txBody>
                    <a:bodyPr/>
                    <a:lstStyle/>
                    <a:p>
                      <a:pPr algn="r" rtl="1"/>
                      <a:r>
                        <a:rPr lang="en-US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PVC</a:t>
                      </a:r>
                      <a:r>
                        <a:rPr lang="fa-IR" dirty="0" smtClean="0">
                          <a:cs typeface="B Nazanin" panose="00000400000000000000" pitchFamily="2" charset="-78"/>
                        </a:rPr>
                        <a:t> بدون اصلاح‌کننده ضربه </a:t>
                      </a:r>
                      <a:endParaRPr lang="en-US" dirty="0">
                        <a:cs typeface="B Nazanin" panose="000004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en-US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M0</a:t>
                      </a:r>
                      <a:endParaRPr lang="en-US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808115">
                <a:tc>
                  <a:txBody>
                    <a:bodyPr/>
                    <a:lstStyle/>
                    <a:p>
                      <a:pPr algn="r" rtl="1"/>
                      <a:r>
                        <a:rPr lang="en-US" b="1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Phr</a:t>
                      </a:r>
                      <a:r>
                        <a:rPr lang="fa-IR" b="1" dirty="0" smtClean="0">
                          <a:cs typeface="B Nazanin" panose="00000400000000000000" pitchFamily="2" charset="-78"/>
                        </a:rPr>
                        <a:t>6.4 اصلاح کننده ضربه با اندازه ذره </a:t>
                      </a:r>
                      <a:r>
                        <a:rPr lang="en-US" b="1" dirty="0" smtClean="0">
                          <a:cs typeface="B Nazanin" panose="00000400000000000000" pitchFamily="2" charset="-78"/>
                        </a:rPr>
                        <a:t>µ</a:t>
                      </a:r>
                      <a:r>
                        <a:rPr lang="fa-IR" b="1" dirty="0" smtClean="0">
                          <a:cs typeface="B Nazanin" panose="00000400000000000000" pitchFamily="2" charset="-78"/>
                        </a:rPr>
                        <a:t> 0/3 </a:t>
                      </a:r>
                      <a:endParaRPr lang="en-US" b="1" dirty="0">
                        <a:cs typeface="B Nazanin" panose="000004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en-US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M1</a:t>
                      </a:r>
                      <a:endParaRPr lang="en-US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808115">
                <a:tc>
                  <a:txBody>
                    <a:bodyPr/>
                    <a:lstStyle/>
                    <a:p>
                      <a:pPr marL="0" marR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Phr</a:t>
                      </a:r>
                      <a:r>
                        <a:rPr lang="fa-IR" b="1" dirty="0" smtClean="0">
                          <a:cs typeface="B Nazanin" panose="00000400000000000000" pitchFamily="2" charset="-78"/>
                        </a:rPr>
                        <a:t>6.4 اصلاح کننده ضربه با اندازه ذره </a:t>
                      </a:r>
                      <a:r>
                        <a:rPr lang="en-US" b="1" dirty="0" smtClean="0">
                          <a:cs typeface="B Nazanin" panose="00000400000000000000" pitchFamily="2" charset="-78"/>
                        </a:rPr>
                        <a:t>µ</a:t>
                      </a:r>
                      <a:r>
                        <a:rPr lang="fa-IR" b="1" dirty="0" smtClean="0">
                          <a:cs typeface="B Nazanin" panose="00000400000000000000" pitchFamily="2" charset="-78"/>
                        </a:rPr>
                        <a:t> 0/4 </a:t>
                      </a:r>
                      <a:endParaRPr lang="en-US" b="1" dirty="0" smtClean="0">
                        <a:cs typeface="B Nazanin" panose="000004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en-US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M2</a:t>
                      </a:r>
                      <a:endParaRPr lang="en-US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808115">
                <a:tc>
                  <a:txBody>
                    <a:bodyPr/>
                    <a:lstStyle/>
                    <a:p>
                      <a:pPr marL="0" marR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Phr</a:t>
                      </a:r>
                      <a:r>
                        <a:rPr lang="fa-IR" b="1" dirty="0" smtClean="0">
                          <a:cs typeface="B Nazanin" panose="00000400000000000000" pitchFamily="2" charset="-78"/>
                        </a:rPr>
                        <a:t>6.4 اصلاح کننده ضربه با اندازه ذره </a:t>
                      </a:r>
                      <a:r>
                        <a:rPr lang="en-US" b="1" dirty="0" smtClean="0">
                          <a:cs typeface="B Nazanin" panose="00000400000000000000" pitchFamily="2" charset="-78"/>
                        </a:rPr>
                        <a:t>µ</a:t>
                      </a:r>
                      <a:r>
                        <a:rPr lang="fa-IR" b="1" dirty="0" smtClean="0">
                          <a:cs typeface="B Nazanin" panose="00000400000000000000" pitchFamily="2" charset="-78"/>
                        </a:rPr>
                        <a:t> 0/2 </a:t>
                      </a:r>
                      <a:endParaRPr lang="en-US" b="1" dirty="0" smtClean="0">
                        <a:cs typeface="B Nazanin" panose="000004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en-US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M3</a:t>
                      </a:r>
                      <a:endParaRPr lang="en-US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3" name="Rounded Rectangle 12"/>
          <p:cNvSpPr/>
          <p:nvPr/>
        </p:nvSpPr>
        <p:spPr>
          <a:xfrm>
            <a:off x="5722526" y="917582"/>
            <a:ext cx="2971800" cy="92842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5706604" y="1058626"/>
            <a:ext cx="30127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fa-IR" sz="3600" dirty="0" smtClean="0">
                <a:cs typeface="B Nazanin" panose="00000400000000000000" pitchFamily="2" charset="-78"/>
              </a:rPr>
              <a:t>سامانه‌های اکریلیکی</a:t>
            </a:r>
            <a:endParaRPr lang="en-US" sz="3600" dirty="0">
              <a:cs typeface="B Nazani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318281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38</a:t>
            </a:fld>
            <a:endParaRPr lang="en-US"/>
          </a:p>
        </p:txBody>
      </p:sp>
      <p:graphicFrame>
        <p:nvGraphicFramePr>
          <p:cNvPr id="9" name="Diagram 8"/>
          <p:cNvGraphicFramePr/>
          <p:nvPr>
            <p:extLst/>
          </p:nvPr>
        </p:nvGraphicFramePr>
        <p:xfrm>
          <a:off x="4019550" y="14514"/>
          <a:ext cx="4876800" cy="914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-22746" y="6517134"/>
            <a:ext cx="486389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J. S. Lee &amp; F. C. Chang, Polymer Engineering and Science, 2004.</a:t>
            </a:r>
            <a:endParaRPr 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5562600" y="917582"/>
            <a:ext cx="3131726" cy="92842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5562600" y="1058626"/>
            <a:ext cx="31567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fa-IR" sz="3600" dirty="0" smtClean="0">
                <a:cs typeface="B Nazanin" panose="00000400000000000000" pitchFamily="2" charset="-78"/>
              </a:rPr>
              <a:t>ساختار هسته-پوسته</a:t>
            </a:r>
            <a:endParaRPr lang="en-US" sz="3600" dirty="0">
              <a:cs typeface="B Nazanin" panose="00000400000000000000" pitchFamily="2" charset="-78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57200" y="845315"/>
            <a:ext cx="4654496" cy="491560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401942" y="2087940"/>
            <a:ext cx="345304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fa-IR" sz="2400" b="1" dirty="0" smtClean="0">
                <a:cs typeface="B Nazanin" panose="00000400000000000000" pitchFamily="2" charset="-78"/>
              </a:rPr>
              <a:t>اثر ضخامت پوسته در ساختار اصلاح‌کننده ضربه اکریلیکی با ساختار هسته- پوسته بر مقاومت ضربه کامپاند 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PVC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67879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39</a:t>
            </a:fld>
            <a:endParaRPr lang="en-US"/>
          </a:p>
        </p:txBody>
      </p:sp>
      <p:graphicFrame>
        <p:nvGraphicFramePr>
          <p:cNvPr id="9" name="Diagram 8"/>
          <p:cNvGraphicFramePr/>
          <p:nvPr>
            <p:extLst/>
          </p:nvPr>
        </p:nvGraphicFramePr>
        <p:xfrm>
          <a:off x="4019550" y="14514"/>
          <a:ext cx="4876800" cy="914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-22746" y="6517134"/>
            <a:ext cx="486389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J. S. Lee &amp; F. C. Chang, Polymer Engineering and Science, 2004.</a:t>
            </a:r>
            <a:endParaRPr 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5562600" y="917582"/>
            <a:ext cx="3131726" cy="92842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5562600" y="1058626"/>
            <a:ext cx="31567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fa-IR" sz="3600" dirty="0" smtClean="0">
                <a:cs typeface="B Nazanin" panose="00000400000000000000" pitchFamily="2" charset="-78"/>
              </a:rPr>
              <a:t>ساختار هسته-پوسته</a:t>
            </a:r>
            <a:endParaRPr lang="en-US" sz="3600" dirty="0">
              <a:cs typeface="B Nazanin" panose="00000400000000000000" pitchFamily="2" charset="-78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22688" y="1987046"/>
            <a:ext cx="7686675" cy="3933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90428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600200"/>
            <a:ext cx="4572000" cy="470535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9435" y="2522930"/>
            <a:ext cx="4246987" cy="371475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5017314" y="1447800"/>
            <a:ext cx="393122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fa-IR" sz="3200" b="1" dirty="0" smtClean="0">
                <a:cs typeface="B Nazanin" pitchFamily="2" charset="-78"/>
              </a:rPr>
              <a:t>نمودار مصرف پلیمرها در سال2018</a:t>
            </a:r>
            <a:endParaRPr lang="en-US" sz="3200" b="1" dirty="0">
              <a:cs typeface="B Nazanin" pitchFamily="2" charset="-78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schemeClr val="tx1"/>
                </a:solidFill>
              </a:rPr>
              <a:pPr/>
              <a:t>4</a:t>
            </a:fld>
            <a:endParaRPr lang="en-US" dirty="0">
              <a:solidFill>
                <a:schemeClr val="tx1"/>
              </a:solidFill>
            </a:endParaRPr>
          </a:p>
        </p:txBody>
      </p:sp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620693291"/>
              </p:ext>
            </p:extLst>
          </p:nvPr>
        </p:nvGraphicFramePr>
        <p:xfrm>
          <a:off x="3810000" y="228600"/>
          <a:ext cx="4876800" cy="914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551080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615390" y="1844570"/>
            <a:ext cx="5811033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fa-IR" sz="2400" b="1" dirty="0" smtClean="0">
                <a:solidFill>
                  <a:srgbClr val="C00000"/>
                </a:solidFill>
                <a:cs typeface="B Nazanin" pitchFamily="2" charset="-78"/>
              </a:rPr>
              <a:t>خواص: </a:t>
            </a:r>
          </a:p>
          <a:p>
            <a:pPr marL="342900" indent="-342900" algn="r" rtl="1">
              <a:buFont typeface="Wingdings" panose="05000000000000000000" pitchFamily="2" charset="2"/>
              <a:buChar char="q"/>
            </a:pPr>
            <a:r>
              <a:rPr lang="fa-IR" sz="2000" b="1" dirty="0" smtClean="0">
                <a:cs typeface="B Nazanin" pitchFamily="2" charset="-78"/>
              </a:rPr>
              <a:t>پاک </a:t>
            </a:r>
            <a:r>
              <a:rPr lang="fa-IR" sz="2000" b="1" dirty="0">
                <a:cs typeface="B Nazanin" pitchFamily="2" charset="-78"/>
              </a:rPr>
              <a:t>کردن حافظه حرارتی پلیمر </a:t>
            </a:r>
            <a:endParaRPr lang="en-US" sz="2000" b="1" dirty="0">
              <a:cs typeface="B Nazanin" pitchFamily="2" charset="-78"/>
            </a:endParaRPr>
          </a:p>
          <a:p>
            <a:pPr marL="342900" indent="-342900" algn="r" rtl="1">
              <a:buFont typeface="Wingdings" panose="05000000000000000000" pitchFamily="2" charset="2"/>
              <a:buChar char="q"/>
            </a:pPr>
            <a:r>
              <a:rPr lang="fa-IR" sz="2000" b="1" dirty="0" smtClean="0">
                <a:cs typeface="B Nazanin" pitchFamily="2" charset="-78"/>
              </a:rPr>
              <a:t>ضربه </a:t>
            </a:r>
            <a:r>
              <a:rPr lang="fa-IR" sz="2000" b="1" dirty="0">
                <a:cs typeface="B Nazanin" pitchFamily="2" charset="-78"/>
              </a:rPr>
              <a:t>پذیری </a:t>
            </a:r>
            <a:endParaRPr lang="fa-IR" sz="2000" b="1" dirty="0" smtClean="0">
              <a:cs typeface="B Nazanin" pitchFamily="2" charset="-78"/>
            </a:endParaRPr>
          </a:p>
          <a:p>
            <a:pPr marL="342900" indent="-342900" algn="r" rtl="1">
              <a:buFont typeface="Wingdings" panose="05000000000000000000" pitchFamily="2" charset="2"/>
              <a:buChar char="q"/>
            </a:pPr>
            <a:r>
              <a:rPr lang="fa-IR" sz="2000" b="1" dirty="0" smtClean="0">
                <a:cs typeface="B Nazanin" pitchFamily="2" charset="-78"/>
              </a:rPr>
              <a:t>مقاومت </a:t>
            </a:r>
            <a:r>
              <a:rPr lang="fa-IR" sz="2000" b="1" dirty="0">
                <a:cs typeface="B Nazanin" pitchFamily="2" charset="-78"/>
              </a:rPr>
              <a:t>حرارتی </a:t>
            </a:r>
            <a:r>
              <a:rPr lang="fa-IR" sz="2000" b="1" dirty="0" smtClean="0">
                <a:cs typeface="B Nazanin" pitchFamily="2" charset="-78"/>
              </a:rPr>
              <a:t>بالا</a:t>
            </a:r>
          </a:p>
          <a:p>
            <a:pPr marL="342900" indent="-342900" algn="r" rtl="1">
              <a:buFont typeface="Wingdings" panose="05000000000000000000" pitchFamily="2" charset="2"/>
              <a:buChar char="q"/>
            </a:pPr>
            <a:r>
              <a:rPr lang="fa-IR" sz="2000" b="1" dirty="0" smtClean="0">
                <a:cs typeface="B Nazanin" pitchFamily="2" charset="-78"/>
              </a:rPr>
              <a:t>حفظ </a:t>
            </a:r>
            <a:r>
              <a:rPr lang="fa-IR" sz="2000" b="1" dirty="0">
                <a:cs typeface="B Nazanin" pitchFamily="2" charset="-78"/>
              </a:rPr>
              <a:t>شفافیت و </a:t>
            </a:r>
            <a:r>
              <a:rPr lang="fa-IR" sz="2000" b="1" dirty="0" smtClean="0">
                <a:cs typeface="B Nazanin" pitchFamily="2" charset="-78"/>
              </a:rPr>
              <a:t>یکنواختی</a:t>
            </a:r>
            <a:endParaRPr lang="en-US" sz="2000" b="1" dirty="0">
              <a:cs typeface="B Nazanin" pitchFamily="2" charset="-78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986990" y="3693084"/>
            <a:ext cx="4439433" cy="26161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fa-IR" sz="2000" b="1" dirty="0" smtClean="0">
                <a:solidFill>
                  <a:srgbClr val="C00000"/>
                </a:solidFill>
                <a:cs typeface="B Nazanin" pitchFamily="2" charset="-78"/>
              </a:rPr>
              <a:t>مصارف:</a:t>
            </a:r>
          </a:p>
          <a:p>
            <a:pPr marL="285750" indent="-285750" algn="r" rtl="1">
              <a:buFont typeface="Wingdings" panose="05000000000000000000" pitchFamily="2" charset="2"/>
              <a:buChar char="q"/>
            </a:pPr>
            <a:r>
              <a:rPr lang="fa-IR" b="1" dirty="0" smtClean="0">
                <a:cs typeface="B Nazanin" pitchFamily="2" charset="-78"/>
              </a:rPr>
              <a:t>پروفیل </a:t>
            </a:r>
            <a:r>
              <a:rPr lang="fa-IR" b="1" dirty="0">
                <a:cs typeface="B Nazanin" pitchFamily="2" charset="-78"/>
              </a:rPr>
              <a:t>های اکسترود شده در و پنجره پی وی سی</a:t>
            </a:r>
          </a:p>
          <a:p>
            <a:pPr marL="285750" indent="-285750" algn="r" rtl="1">
              <a:buFont typeface="Wingdings" panose="05000000000000000000" pitchFamily="2" charset="2"/>
              <a:buChar char="q"/>
            </a:pPr>
            <a:r>
              <a:rPr lang="fa-IR" b="1" dirty="0">
                <a:cs typeface="B Nazanin" pitchFamily="2" charset="-78"/>
              </a:rPr>
              <a:t>ورق و فیلم پی وی سی کلندر شده</a:t>
            </a:r>
          </a:p>
          <a:p>
            <a:pPr marL="285750" indent="-285750" algn="r" rtl="1">
              <a:buFont typeface="Wingdings" panose="05000000000000000000" pitchFamily="2" charset="2"/>
              <a:buChar char="q"/>
            </a:pPr>
            <a:r>
              <a:rPr lang="fa-IR" b="1" dirty="0">
                <a:cs typeface="B Nazanin" pitchFamily="2" charset="-78"/>
              </a:rPr>
              <a:t>لوله و اتصالات پی وی سی</a:t>
            </a:r>
          </a:p>
          <a:p>
            <a:pPr marL="285750" indent="-285750" algn="r" rtl="1">
              <a:buFont typeface="Wingdings" panose="05000000000000000000" pitchFamily="2" charset="2"/>
              <a:buChar char="q"/>
            </a:pPr>
            <a:r>
              <a:rPr lang="fa-IR" b="1" dirty="0">
                <a:cs typeface="B Nazanin" pitchFamily="2" charset="-78"/>
              </a:rPr>
              <a:t>فیلم های شفاف پی وی سی قابل شرینک تولید شده به روش بالنی</a:t>
            </a:r>
          </a:p>
          <a:p>
            <a:pPr marL="285750" indent="-285750" algn="r" rtl="1">
              <a:buFont typeface="Wingdings" panose="05000000000000000000" pitchFamily="2" charset="2"/>
              <a:buChar char="q"/>
            </a:pPr>
            <a:r>
              <a:rPr lang="fa-IR" b="1" dirty="0">
                <a:cs typeface="B Nazanin" pitchFamily="2" charset="-78"/>
              </a:rPr>
              <a:t>گرانول های پی وی سی</a:t>
            </a:r>
          </a:p>
          <a:p>
            <a:pPr marL="285750" indent="-285750" algn="r" rtl="1">
              <a:buFont typeface="Wingdings" panose="05000000000000000000" pitchFamily="2" charset="2"/>
              <a:buChar char="q"/>
            </a:pPr>
            <a:r>
              <a:rPr lang="fa-IR" b="1" dirty="0">
                <a:cs typeface="B Nazanin" pitchFamily="2" charset="-78"/>
              </a:rPr>
              <a:t>لوله برق (داکت) پی وی سی</a:t>
            </a:r>
          </a:p>
          <a:p>
            <a:pPr algn="r" rtl="1"/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40</a:t>
            </a:fld>
            <a:endParaRPr lang="en-US"/>
          </a:p>
        </p:txBody>
      </p:sp>
      <p:graphicFrame>
        <p:nvGraphicFramePr>
          <p:cNvPr id="8" name="Diagram 7"/>
          <p:cNvGraphicFramePr/>
          <p:nvPr>
            <p:extLst>
              <p:ext uri="{D42A27DB-BD31-4B8C-83A1-F6EECF244321}">
                <p14:modId xmlns:p14="http://schemas.microsoft.com/office/powerpoint/2010/main" val="1757542740"/>
              </p:ext>
            </p:extLst>
          </p:nvPr>
        </p:nvGraphicFramePr>
        <p:xfrm>
          <a:off x="4114800" y="2792"/>
          <a:ext cx="4876800" cy="914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9" name="Rounded Rectangle 8"/>
          <p:cNvSpPr/>
          <p:nvPr/>
        </p:nvSpPr>
        <p:spPr>
          <a:xfrm>
            <a:off x="7239000" y="917582"/>
            <a:ext cx="1455326" cy="92842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7319661" y="1027849"/>
            <a:ext cx="129400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MBS</a:t>
            </a: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Image result for methyl methacrylate-butadiene-styrene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2267" y="1186850"/>
            <a:ext cx="4426246" cy="23504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69859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41</a:t>
            </a:fld>
            <a:endParaRPr lang="en-US"/>
          </a:p>
        </p:txBody>
      </p:sp>
      <p:graphicFrame>
        <p:nvGraphicFramePr>
          <p:cNvPr id="8" name="Diagram 7"/>
          <p:cNvGraphicFramePr/>
          <p:nvPr>
            <p:extLst/>
          </p:nvPr>
        </p:nvGraphicFramePr>
        <p:xfrm>
          <a:off x="4114800" y="2792"/>
          <a:ext cx="4876800" cy="914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-22746" y="6517134"/>
            <a:ext cx="481670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R. P. Petrich, Journal of Polymer Engineering and Science, 1973.</a:t>
            </a:r>
            <a:endParaRPr 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262" y="914400"/>
            <a:ext cx="6336686" cy="4449974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706228" y="5432711"/>
            <a:ext cx="45817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 rtl="1"/>
            <a:r>
              <a:rPr lang="fa-IR" b="1" dirty="0" smtClean="0">
                <a:cs typeface="B Nazanin" panose="00000400000000000000" pitchFamily="2" charset="-78"/>
              </a:rPr>
              <a:t>تغییرات استحکام ضربه با دما بر اثر افزایش میزان 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MBS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7239000" y="917582"/>
            <a:ext cx="1455326" cy="92842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7319661" y="1027849"/>
            <a:ext cx="129400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MBS</a:t>
            </a: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84394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601233" y="2017620"/>
            <a:ext cx="4572000" cy="1846659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 rtl="1"/>
            <a:r>
              <a:rPr lang="fa-IR" sz="2400" b="1" dirty="0" smtClean="0">
                <a:solidFill>
                  <a:srgbClr val="C00000"/>
                </a:solidFill>
                <a:cs typeface="B Nazanin" pitchFamily="2" charset="-78"/>
              </a:rPr>
              <a:t>خواص:</a:t>
            </a:r>
          </a:p>
          <a:p>
            <a:pPr marL="285750" indent="-285750" algn="r" rtl="1">
              <a:buFont typeface="Wingdings" panose="05000000000000000000" pitchFamily="2" charset="2"/>
              <a:buChar char="q"/>
            </a:pPr>
            <a:r>
              <a:rPr lang="fa-IR" b="1" dirty="0" smtClean="0">
                <a:cs typeface="B Nazanin" pitchFamily="2" charset="-78"/>
              </a:rPr>
              <a:t>پایداری </a:t>
            </a:r>
            <a:r>
              <a:rPr lang="fa-IR" b="1" dirty="0">
                <a:cs typeface="B Nazanin" pitchFamily="2" charset="-78"/>
              </a:rPr>
              <a:t>فوری </a:t>
            </a:r>
            <a:r>
              <a:rPr lang="fa-IR" b="1" dirty="0" smtClean="0">
                <a:cs typeface="B Nazanin" pitchFamily="2" charset="-78"/>
              </a:rPr>
              <a:t>بالا</a:t>
            </a:r>
          </a:p>
          <a:p>
            <a:pPr marL="285750" indent="-285750" algn="r" rtl="1">
              <a:buFont typeface="Wingdings" panose="05000000000000000000" pitchFamily="2" charset="2"/>
              <a:buChar char="q"/>
            </a:pPr>
            <a:endParaRPr lang="fa-IR" b="1" dirty="0" smtClean="0">
              <a:cs typeface="B Nazanin" pitchFamily="2" charset="-78"/>
            </a:endParaRPr>
          </a:p>
          <a:p>
            <a:pPr marL="285750" indent="-285750" algn="r" rtl="1">
              <a:buFont typeface="Wingdings" panose="05000000000000000000" pitchFamily="2" charset="2"/>
              <a:buChar char="q"/>
            </a:pPr>
            <a:r>
              <a:rPr lang="fa-IR" b="1" dirty="0" smtClean="0">
                <a:cs typeface="B Nazanin" pitchFamily="2" charset="-78"/>
              </a:rPr>
              <a:t>پایداری با رزین پی وی سی</a:t>
            </a:r>
          </a:p>
          <a:p>
            <a:pPr marL="285750" indent="-285750" algn="r" rtl="1">
              <a:buFont typeface="Wingdings" panose="05000000000000000000" pitchFamily="2" charset="2"/>
              <a:buChar char="q"/>
            </a:pPr>
            <a:endParaRPr lang="fa-IR" b="1" dirty="0" smtClean="0">
              <a:cs typeface="B Nazanin" pitchFamily="2" charset="-78"/>
            </a:endParaRPr>
          </a:p>
          <a:p>
            <a:pPr marL="285750" indent="-285750" algn="r" rtl="1">
              <a:buFont typeface="Wingdings" panose="05000000000000000000" pitchFamily="2" charset="2"/>
              <a:buChar char="q"/>
            </a:pPr>
            <a:r>
              <a:rPr lang="fa-IR" b="1" dirty="0" smtClean="0">
                <a:cs typeface="B Nazanin" pitchFamily="2" charset="-78"/>
              </a:rPr>
              <a:t>افزایش مقاومت خوردگی در برابر اسید و باز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982233" y="3864279"/>
            <a:ext cx="4191000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fa-IR" sz="2400" b="1" dirty="0" smtClean="0">
                <a:solidFill>
                  <a:srgbClr val="C00000"/>
                </a:solidFill>
                <a:cs typeface="B Nazanin" pitchFamily="2" charset="-78"/>
              </a:rPr>
              <a:t>مصارف:</a:t>
            </a:r>
          </a:p>
          <a:p>
            <a:pPr algn="r" rtl="1"/>
            <a:r>
              <a:rPr lang="fa-IR" b="1" dirty="0" smtClean="0">
                <a:cs typeface="B Nazanin" pitchFamily="2" charset="-78"/>
              </a:rPr>
              <a:t>انواع </a:t>
            </a:r>
            <a:r>
              <a:rPr lang="fa-IR" b="1" dirty="0">
                <a:cs typeface="B Nazanin" pitchFamily="2" charset="-78"/>
              </a:rPr>
              <a:t>لوله و پروفیل های </a:t>
            </a:r>
            <a:r>
              <a:rPr lang="en-US" b="1" dirty="0" smtClean="0">
                <a:cs typeface="B Nazanin" pitchFamily="2" charset="-78"/>
              </a:rPr>
              <a:t>UPVC </a:t>
            </a:r>
            <a:r>
              <a:rPr lang="fa-IR" b="1" dirty="0" smtClean="0">
                <a:cs typeface="B Nazanin" pitchFamily="2" charset="-78"/>
              </a:rPr>
              <a:t> </a:t>
            </a:r>
          </a:p>
          <a:p>
            <a:pPr algn="r" rtl="1"/>
            <a:endParaRPr lang="fa-IR" b="1" dirty="0">
              <a:cs typeface="B Nazanin" pitchFamily="2" charset="-78"/>
            </a:endParaRPr>
          </a:p>
          <a:p>
            <a:pPr algn="r" rtl="1"/>
            <a:r>
              <a:rPr lang="fa-IR" b="1" dirty="0" smtClean="0">
                <a:cs typeface="B Nazanin" pitchFamily="2" charset="-78"/>
              </a:rPr>
              <a:t>تولید </a:t>
            </a:r>
            <a:r>
              <a:rPr lang="fa-IR" b="1" dirty="0">
                <a:cs typeface="B Nazanin" pitchFamily="2" charset="-78"/>
              </a:rPr>
              <a:t>فوم و ورق </a:t>
            </a:r>
            <a:r>
              <a:rPr lang="en-US" b="1" dirty="0">
                <a:cs typeface="B Nazanin" pitchFamily="2" charset="-78"/>
              </a:rPr>
              <a:t>PVC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42</a:t>
            </a:fld>
            <a:endParaRPr lang="en-US"/>
          </a:p>
        </p:txBody>
      </p:sp>
      <p:graphicFrame>
        <p:nvGraphicFramePr>
          <p:cNvPr id="8" name="Diagram 7"/>
          <p:cNvGraphicFramePr/>
          <p:nvPr>
            <p:extLst>
              <p:ext uri="{D42A27DB-BD31-4B8C-83A1-F6EECF244321}">
                <p14:modId xmlns:p14="http://schemas.microsoft.com/office/powerpoint/2010/main" val="426801627"/>
              </p:ext>
            </p:extLst>
          </p:nvPr>
        </p:nvGraphicFramePr>
        <p:xfrm>
          <a:off x="4114800" y="-55201"/>
          <a:ext cx="4876800" cy="914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9" name="Rounded Rectangle 8"/>
          <p:cNvSpPr/>
          <p:nvPr/>
        </p:nvSpPr>
        <p:spPr>
          <a:xfrm>
            <a:off x="7239000" y="917582"/>
            <a:ext cx="1455326" cy="92842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7319661" y="1027849"/>
            <a:ext cx="129400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CPE</a:t>
            </a: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9600" y="2017620"/>
            <a:ext cx="3638550" cy="1638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98632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43</a:t>
            </a:fld>
            <a:endParaRPr lang="en-US"/>
          </a:p>
        </p:txBody>
      </p:sp>
      <p:graphicFrame>
        <p:nvGraphicFramePr>
          <p:cNvPr id="8" name="Diagram 7"/>
          <p:cNvGraphicFramePr/>
          <p:nvPr>
            <p:extLst/>
          </p:nvPr>
        </p:nvGraphicFramePr>
        <p:xfrm>
          <a:off x="4114800" y="-55201"/>
          <a:ext cx="4876800" cy="914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6" name="Picture 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0359" y="1089667"/>
            <a:ext cx="6203282" cy="4678666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504349" y="5744727"/>
            <a:ext cx="641072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 rtl="1"/>
            <a:r>
              <a:rPr lang="fa-IR" sz="2000" b="1" dirty="0" smtClean="0">
                <a:cs typeface="B Nazanin" panose="00000400000000000000" pitchFamily="2" charset="-78"/>
              </a:rPr>
              <a:t>اثر افزایش درصد وزنی 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CPE</a:t>
            </a:r>
            <a:r>
              <a:rPr lang="fa-IR" sz="2000" b="1" dirty="0" smtClean="0">
                <a:cs typeface="B Nazanin" panose="00000400000000000000" pitchFamily="2" charset="-78"/>
              </a:rPr>
              <a:t> بر استحکام ضربه آیزود در دماهای مختلف</a:t>
            </a:r>
            <a:endParaRPr lang="en-US" sz="2000" b="1" dirty="0">
              <a:cs typeface="B Nazanin" panose="00000400000000000000" pitchFamily="2" charset="-78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-22746" y="6517134"/>
            <a:ext cx="425366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F. You et al., Journal of Applied Polymer Science, 2011. </a:t>
            </a:r>
            <a:endParaRPr 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7467600" y="807315"/>
            <a:ext cx="1455326" cy="92842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7527151" y="917582"/>
            <a:ext cx="129400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CPE</a:t>
            </a: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148017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44</a:t>
            </a:fld>
            <a:endParaRPr lang="en-US"/>
          </a:p>
        </p:txBody>
      </p:sp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2214997418"/>
              </p:ext>
            </p:extLst>
          </p:nvPr>
        </p:nvGraphicFramePr>
        <p:xfrm>
          <a:off x="4114800" y="23873"/>
          <a:ext cx="4876800" cy="914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1905000" y="1916710"/>
            <a:ext cx="7010029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Blends of Ethylene-Vinyl Acetate Copolymers and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Ethylee-Viny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Acetate-Carbon monoxide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terpolymers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209800" y="3733800"/>
            <a:ext cx="5047664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Patent No.:         EP 0 991 717 B1</a:t>
            </a:r>
          </a:p>
          <a:p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Date of Publication:    07.11.2007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6400800" y="917582"/>
            <a:ext cx="2293526" cy="92842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6442663" y="1027849"/>
            <a:ext cx="2209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E/VA/CO</a:t>
            </a: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62376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0575" y="1504437"/>
            <a:ext cx="4343400" cy="36576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5334000" y="1295400"/>
            <a:ext cx="342900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fa-IR" sz="2000" b="1" dirty="0" smtClean="0">
                <a:solidFill>
                  <a:srgbClr val="C00000"/>
                </a:solidFill>
                <a:cs typeface="B Nazanin" pitchFamily="2" charset="-78"/>
              </a:rPr>
              <a:t>خواص:</a:t>
            </a:r>
          </a:p>
          <a:p>
            <a:pPr algn="r" rtl="1"/>
            <a:endParaRPr lang="fa-IR" dirty="0" smtClean="0"/>
          </a:p>
          <a:p>
            <a:pPr algn="r" rtl="1"/>
            <a:r>
              <a:rPr lang="fa-IR" b="1" dirty="0" smtClean="0">
                <a:cs typeface="B Nazanin" pitchFamily="2" charset="-78"/>
              </a:rPr>
              <a:t>مقاومت در برابر </a:t>
            </a:r>
            <a:r>
              <a:rPr lang="en-US" b="1" dirty="0" smtClean="0">
                <a:cs typeface="B Nazanin" pitchFamily="2" charset="-78"/>
              </a:rPr>
              <a:t>uv</a:t>
            </a:r>
          </a:p>
          <a:p>
            <a:pPr algn="r" rtl="1"/>
            <a:endParaRPr lang="en-US" b="1" dirty="0">
              <a:cs typeface="B Nazanin" pitchFamily="2" charset="-78"/>
            </a:endParaRPr>
          </a:p>
          <a:p>
            <a:pPr algn="r" rtl="1"/>
            <a:r>
              <a:rPr lang="fa-IR" b="1" dirty="0" smtClean="0">
                <a:cs typeface="B Nazanin" pitchFamily="2" charset="-78"/>
              </a:rPr>
              <a:t>دارای مقاومت تخریب بالا</a:t>
            </a:r>
          </a:p>
          <a:p>
            <a:pPr algn="r" rtl="1"/>
            <a:endParaRPr lang="fa-IR" b="1" dirty="0">
              <a:cs typeface="B Nazanin" pitchFamily="2" charset="-78"/>
            </a:endParaRPr>
          </a:p>
          <a:p>
            <a:pPr algn="r" rtl="1"/>
            <a:r>
              <a:rPr lang="fa-IR" b="1" dirty="0" smtClean="0">
                <a:cs typeface="B Nazanin" pitchFamily="2" charset="-78"/>
              </a:rPr>
              <a:t>استحکام کششی کمتر</a:t>
            </a:r>
            <a:endParaRPr lang="en-US" b="1" dirty="0">
              <a:cs typeface="B Nazanin" pitchFamily="2" charset="-78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-1" y="6550223"/>
            <a:ext cx="822960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cs typeface="+mj-cs"/>
              </a:rPr>
              <a:t>T. </a:t>
            </a:r>
            <a:r>
              <a:rPr lang="en-US" sz="1400" dirty="0" smtClean="0">
                <a:cs typeface="+mj-cs"/>
              </a:rPr>
              <a:t>SKOWRONSKI, </a:t>
            </a:r>
            <a:r>
              <a:rPr lang="en-US" sz="1400" i="1" dirty="0" smtClean="0">
                <a:cs typeface="+mj-cs"/>
              </a:rPr>
              <a:t>POLYMER </a:t>
            </a:r>
            <a:r>
              <a:rPr lang="en-US" sz="1400" i="1" dirty="0">
                <a:cs typeface="+mj-cs"/>
              </a:rPr>
              <a:t>ENGINEERING AND SCIENCE</a:t>
            </a:r>
            <a:r>
              <a:rPr lang="en-US" sz="1400" i="1" dirty="0" smtClean="0">
                <a:cs typeface="+mj-cs"/>
              </a:rPr>
              <a:t>, </a:t>
            </a:r>
            <a:r>
              <a:rPr lang="fa-IR" sz="1400" i="1" dirty="0" smtClean="0">
                <a:cs typeface="+mj-cs"/>
              </a:rPr>
              <a:t>2000</a:t>
            </a:r>
            <a:r>
              <a:rPr lang="en-US" sz="1400" i="1" dirty="0" smtClean="0">
                <a:cs typeface="+mj-cs"/>
              </a:rPr>
              <a:t>.</a:t>
            </a:r>
            <a:endParaRPr lang="en-US" sz="1400" dirty="0">
              <a:cs typeface="+mj-cs"/>
            </a:endParaRPr>
          </a:p>
        </p:txBody>
      </p:sp>
      <p:cxnSp>
        <p:nvCxnSpPr>
          <p:cNvPr id="10" name="Straight Connector 9"/>
          <p:cNvCxnSpPr/>
          <p:nvPr/>
        </p:nvCxnSpPr>
        <p:spPr>
          <a:xfrm>
            <a:off x="5219" y="6400800"/>
            <a:ext cx="3347581" cy="0"/>
          </a:xfrm>
          <a:prstGeom prst="line">
            <a:avLst/>
          </a:prstGeom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45</a:t>
            </a:fld>
            <a:endParaRPr lang="en-US"/>
          </a:p>
        </p:txBody>
      </p:sp>
      <p:graphicFrame>
        <p:nvGraphicFramePr>
          <p:cNvPr id="11" name="Diagram 10"/>
          <p:cNvGraphicFramePr/>
          <p:nvPr>
            <p:extLst>
              <p:ext uri="{D42A27DB-BD31-4B8C-83A1-F6EECF244321}">
                <p14:modId xmlns:p14="http://schemas.microsoft.com/office/powerpoint/2010/main" val="1260091148"/>
              </p:ext>
            </p:extLst>
          </p:nvPr>
        </p:nvGraphicFramePr>
        <p:xfrm>
          <a:off x="4114800" y="0"/>
          <a:ext cx="4876800" cy="914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4964635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/>
          <p:cNvCxnSpPr/>
          <p:nvPr/>
        </p:nvCxnSpPr>
        <p:spPr>
          <a:xfrm>
            <a:off x="0" y="6400800"/>
            <a:ext cx="2932112" cy="0"/>
          </a:xfrm>
          <a:prstGeom prst="line">
            <a:avLst/>
          </a:prstGeom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46</a:t>
            </a:fld>
            <a:endParaRPr lang="en-US"/>
          </a:p>
        </p:txBody>
      </p:sp>
      <p:graphicFrame>
        <p:nvGraphicFramePr>
          <p:cNvPr id="8" name="Diagram 7"/>
          <p:cNvGraphicFramePr/>
          <p:nvPr>
            <p:extLst>
              <p:ext uri="{D42A27DB-BD31-4B8C-83A1-F6EECF244321}">
                <p14:modId xmlns:p14="http://schemas.microsoft.com/office/powerpoint/2010/main" val="1640988382"/>
              </p:ext>
            </p:extLst>
          </p:nvPr>
        </p:nvGraphicFramePr>
        <p:xfrm>
          <a:off x="3962400" y="76200"/>
          <a:ext cx="4876800" cy="914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600" y="1381792"/>
            <a:ext cx="5105400" cy="8518300"/>
          </a:xfrm>
          <a:prstGeom prst="rect">
            <a:avLst/>
          </a:prstGeom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extBox 13"/>
          <p:cNvSpPr txBox="1"/>
          <p:nvPr/>
        </p:nvSpPr>
        <p:spPr>
          <a:xfrm>
            <a:off x="-22746" y="6517134"/>
            <a:ext cx="388773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S. </a:t>
            </a:r>
            <a:r>
              <a:rPr lang="en-US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Fellahi</a:t>
            </a: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et al., Journal of Vinyl Technology, 1993.</a:t>
            </a:r>
            <a:endParaRPr 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6400800" y="917582"/>
            <a:ext cx="2293526" cy="92842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6442663" y="1027849"/>
            <a:ext cx="2209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fa-IR" sz="4000" dirty="0" smtClean="0">
                <a:latin typeface="Times New Roman" panose="02020603050405020304" pitchFamily="18" charset="0"/>
                <a:cs typeface="B Nazanin" panose="00000400000000000000" pitchFamily="2" charset="-78"/>
              </a:rPr>
              <a:t>سیلیکا</a:t>
            </a:r>
            <a:endParaRPr lang="en-US" sz="4000" dirty="0">
              <a:latin typeface="Times New Roman" panose="02020603050405020304" pitchFamily="18" charset="0"/>
              <a:cs typeface="B Nazanin" panose="00000400000000000000" pitchFamily="2" charset="-78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1225130"/>
              </p:ext>
            </p:extLst>
          </p:nvPr>
        </p:nvGraphicFramePr>
        <p:xfrm>
          <a:off x="304800" y="1576841"/>
          <a:ext cx="4038600" cy="3551918"/>
        </p:xfrm>
        <a:graphic>
          <a:graphicData uri="http://schemas.openxmlformats.org/drawingml/2006/table">
            <a:tbl>
              <a:tblPr firstRow="1" bandRow="1">
                <a:tableStyleId>{5FD0F851-EC5A-4D38-B0AD-8093EC10F338}</a:tableStyleId>
              </a:tblPr>
              <a:tblGrid>
                <a:gridCol w="609600"/>
                <a:gridCol w="3429000"/>
              </a:tblGrid>
              <a:tr h="333910">
                <a:tc>
                  <a:txBody>
                    <a:bodyPr/>
                    <a:lstStyle/>
                    <a:p>
                      <a:r>
                        <a:rPr lang="en-US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F1</a:t>
                      </a:r>
                      <a:endParaRPr lang="en-US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fa-IR" b="1" dirty="0" smtClean="0">
                          <a:cs typeface="+mj-cs"/>
                        </a:rPr>
                        <a:t>فرمولاسیون </a:t>
                      </a:r>
                      <a:r>
                        <a:rPr lang="en-US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PVC</a:t>
                      </a:r>
                      <a:r>
                        <a:rPr lang="fa-IR" b="1" dirty="0" smtClean="0">
                          <a:cs typeface="+mj-cs"/>
                        </a:rPr>
                        <a:t> بدون اصلاح‌کننده</a:t>
                      </a:r>
                      <a:r>
                        <a:rPr lang="fa-IR" b="1" baseline="0" dirty="0" smtClean="0">
                          <a:cs typeface="+mj-cs"/>
                        </a:rPr>
                        <a:t> ضربه </a:t>
                      </a:r>
                      <a:endParaRPr lang="en-US" b="1" dirty="0">
                        <a:cs typeface="+mj-cs"/>
                      </a:endParaRPr>
                    </a:p>
                  </a:txBody>
                  <a:tcPr/>
                </a:tc>
              </a:tr>
              <a:tr h="181748">
                <a:tc>
                  <a:txBody>
                    <a:bodyPr/>
                    <a:lstStyle/>
                    <a:p>
                      <a:r>
                        <a:rPr lang="en-US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F2</a:t>
                      </a:r>
                      <a:endParaRPr lang="en-US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F1</a:t>
                      </a:r>
                      <a:r>
                        <a:rPr lang="en-US" b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+ 10.67 </a:t>
                      </a:r>
                      <a:r>
                        <a:rPr lang="en-US" b="1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phr</a:t>
                      </a:r>
                      <a:r>
                        <a:rPr lang="en-US" b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CPE</a:t>
                      </a:r>
                      <a:endParaRPr lang="en-US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717278">
                <a:tc>
                  <a:txBody>
                    <a:bodyPr/>
                    <a:lstStyle/>
                    <a:p>
                      <a:r>
                        <a:rPr lang="en-US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F3</a:t>
                      </a:r>
                      <a:endParaRPr lang="en-US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F1 + 3.5 </a:t>
                      </a:r>
                      <a:r>
                        <a:rPr lang="en-US" b="1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phr</a:t>
                      </a:r>
                      <a:r>
                        <a:rPr lang="en-US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(untreated</a:t>
                      </a:r>
                      <a:r>
                        <a:rPr lang="en-US" b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silica</a:t>
                      </a:r>
                      <a:r>
                        <a:rPr lang="en-US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  <a:endParaRPr lang="en-US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549472">
                <a:tc>
                  <a:txBody>
                    <a:bodyPr/>
                    <a:lstStyle/>
                    <a:p>
                      <a:r>
                        <a:rPr lang="en-US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F4</a:t>
                      </a:r>
                      <a:endParaRPr lang="en-US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F1 + 3.5 </a:t>
                      </a:r>
                      <a:r>
                        <a:rPr lang="en-US" b="1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phr</a:t>
                      </a:r>
                      <a:r>
                        <a:rPr lang="en-US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(</a:t>
                      </a:r>
                      <a:r>
                        <a:rPr lang="en-US" b="1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heattreated</a:t>
                      </a:r>
                      <a:r>
                        <a:rPr lang="en-US" b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silica @800°C</a:t>
                      </a:r>
                      <a:r>
                        <a:rPr lang="en-US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</a:p>
                  </a:txBody>
                  <a:tcPr/>
                </a:tc>
              </a:tr>
              <a:tr h="841115">
                <a:tc>
                  <a:txBody>
                    <a:bodyPr/>
                    <a:lstStyle/>
                    <a:p>
                      <a:r>
                        <a:rPr lang="en-US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F5</a:t>
                      </a:r>
                      <a:endParaRPr lang="en-US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F1 + 3.5 </a:t>
                      </a:r>
                      <a:r>
                        <a:rPr lang="en-US" b="1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phr</a:t>
                      </a:r>
                      <a:r>
                        <a:rPr lang="en-US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(dried silica @ 120°C)+ 0.23 </a:t>
                      </a:r>
                      <a:r>
                        <a:rPr lang="en-US" b="1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phr</a:t>
                      </a:r>
                      <a:r>
                        <a:rPr lang="en-US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(</a:t>
                      </a:r>
                      <a:r>
                        <a:rPr lang="en-US" b="1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Cyclohetero</a:t>
                      </a:r>
                      <a:r>
                        <a:rPr lang="en-US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atom </a:t>
                      </a:r>
                      <a:r>
                        <a:rPr lang="en-US" b="1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Organozirconate</a:t>
                      </a:r>
                      <a:r>
                        <a:rPr lang="en-US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b="1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cuoping</a:t>
                      </a:r>
                      <a:r>
                        <a:rPr lang="en-US" b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agent)</a:t>
                      </a:r>
                      <a:endParaRPr lang="en-US" b="1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860522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67691"/>
            <a:ext cx="9144000" cy="4322618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47</a:t>
            </a:fld>
            <a:endParaRPr lang="en-US"/>
          </a:p>
        </p:txBody>
      </p:sp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2363125636"/>
              </p:ext>
            </p:extLst>
          </p:nvPr>
        </p:nvGraphicFramePr>
        <p:xfrm>
          <a:off x="3962400" y="90714"/>
          <a:ext cx="4876800" cy="914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8" name="Rounded Rectangle 7"/>
          <p:cNvSpPr/>
          <p:nvPr/>
        </p:nvSpPr>
        <p:spPr>
          <a:xfrm>
            <a:off x="6400800" y="917582"/>
            <a:ext cx="2293526" cy="92842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6345531" y="1027849"/>
            <a:ext cx="240406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fa-IR" sz="4000" dirty="0" smtClean="0">
                <a:latin typeface="Times New Roman" panose="02020603050405020304" pitchFamily="18" charset="0"/>
                <a:cs typeface="B Nazanin" panose="00000400000000000000" pitchFamily="2" charset="-78"/>
              </a:rPr>
              <a:t>کلسیم کربنات</a:t>
            </a:r>
            <a:endParaRPr lang="en-US" sz="4000" dirty="0">
              <a:latin typeface="Times New Roman" panose="02020603050405020304" pitchFamily="18" charset="0"/>
              <a:cs typeface="B Nazanin" panose="00000400000000000000" pitchFamily="2" charset="-78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-22746" y="6517134"/>
            <a:ext cx="499361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N. Fernando &amp; N. Thomas, Polymer Engineering ad Science, 2012.</a:t>
            </a:r>
            <a:endParaRPr 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121367" y="5565373"/>
            <a:ext cx="584006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a-IR" sz="2000" b="1" dirty="0" smtClean="0">
                <a:cs typeface="B Nazanin" panose="00000400000000000000" pitchFamily="2" charset="-78"/>
              </a:rPr>
              <a:t>اثر افزایش میزان کلسیم کربنات رسوبی بر استحکام ضربه پروفیل</a:t>
            </a:r>
            <a:endParaRPr lang="en-US" sz="2000" b="1" dirty="0">
              <a:cs typeface="B Nazani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2569367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48</a:t>
            </a:fld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idx="4294967295"/>
          </p:nvPr>
        </p:nvSpPr>
        <p:spPr>
          <a:xfrm>
            <a:off x="3200400" y="1998181"/>
            <a:ext cx="5319215" cy="4351338"/>
          </a:xfrm>
        </p:spPr>
        <p:txBody>
          <a:bodyPr>
            <a:normAutofit/>
          </a:bodyPr>
          <a:lstStyle/>
          <a:p>
            <a:pPr algn="r" rtl="1">
              <a:buFont typeface="Wingdings" panose="05000000000000000000" pitchFamily="2" charset="2"/>
              <a:buChar char="§"/>
            </a:pPr>
            <a:r>
              <a:rPr lang="fa-IR" sz="3200" dirty="0" smtClean="0">
                <a:solidFill>
                  <a:schemeClr val="tx1"/>
                </a:solidFill>
                <a:cs typeface="B Nazanin" panose="00000400000000000000" pitchFamily="2" charset="-78"/>
              </a:rPr>
              <a:t>پلیمرهای آکریلیک</a:t>
            </a:r>
          </a:p>
          <a:p>
            <a:pPr algn="r" rtl="1">
              <a:buFont typeface="Wingdings" panose="05000000000000000000" pitchFamily="2" charset="2"/>
              <a:buChar char="§"/>
            </a:pPr>
            <a:r>
              <a:rPr lang="fa-IR" sz="3200" dirty="0" smtClean="0">
                <a:solidFill>
                  <a:schemeClr val="tx1"/>
                </a:solidFill>
                <a:cs typeface="B Nazanin" panose="00000400000000000000" pitchFamily="2" charset="-78"/>
              </a:rPr>
              <a:t>پلیمرهای فلوره</a:t>
            </a:r>
          </a:p>
          <a:p>
            <a:pPr algn="r" rtl="1">
              <a:buFont typeface="Wingdings" panose="05000000000000000000" pitchFamily="2" charset="2"/>
              <a:buChar char="§"/>
            </a:pPr>
            <a:r>
              <a:rPr lang="fa-IR" sz="3200" dirty="0" smtClean="0">
                <a:solidFill>
                  <a:schemeClr val="tx1"/>
                </a:solidFill>
                <a:cs typeface="B Nazanin" panose="00000400000000000000" pitchFamily="2" charset="-78"/>
              </a:rPr>
              <a:t>پلی اکریلات بهبود یافته</a:t>
            </a:r>
          </a:p>
          <a:p>
            <a:pPr algn="r" rtl="1">
              <a:buFont typeface="Wingdings" panose="05000000000000000000" pitchFamily="2" charset="2"/>
              <a:buChar char="§"/>
            </a:pPr>
            <a:r>
              <a:rPr lang="fa-IR" sz="3200" dirty="0" smtClean="0">
                <a:solidFill>
                  <a:schemeClr val="tx1"/>
                </a:solidFill>
                <a:cs typeface="B Nazanin" panose="00000400000000000000" pitchFamily="2" charset="-78"/>
              </a:rPr>
              <a:t>پلی استر آلیفاتیک با گروههای اسیدی</a:t>
            </a:r>
          </a:p>
          <a:p>
            <a:pPr algn="r" rtl="1">
              <a:buFont typeface="Wingdings" panose="05000000000000000000" pitchFamily="2" charset="2"/>
              <a:buChar char="§"/>
            </a:pPr>
            <a:r>
              <a:rPr lang="fa-IR" sz="3200" dirty="0" smtClean="0">
                <a:solidFill>
                  <a:schemeClr val="tx1"/>
                </a:solidFill>
                <a:cs typeface="B Nazanin" panose="00000400000000000000" pitchFamily="2" charset="-78"/>
              </a:rPr>
              <a:t>پلی کربنیک اسید</a:t>
            </a:r>
          </a:p>
          <a:p>
            <a:pPr algn="r" rtl="1">
              <a:buFont typeface="Wingdings" panose="05000000000000000000" pitchFamily="2" charset="2"/>
              <a:buChar char="§"/>
            </a:pPr>
            <a:r>
              <a:rPr lang="fa-IR" sz="3200" dirty="0" smtClean="0">
                <a:solidFill>
                  <a:schemeClr val="tx1"/>
                </a:solidFill>
                <a:cs typeface="B Nazanin" panose="00000400000000000000" pitchFamily="2" charset="-78"/>
              </a:rPr>
              <a:t>کربنات کلسیم</a:t>
            </a:r>
          </a:p>
        </p:txBody>
      </p:sp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1763245784"/>
              </p:ext>
            </p:extLst>
          </p:nvPr>
        </p:nvGraphicFramePr>
        <p:xfrm>
          <a:off x="4019550" y="0"/>
          <a:ext cx="4876800" cy="914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Rounded Rectangle 6"/>
          <p:cNvSpPr/>
          <p:nvPr/>
        </p:nvSpPr>
        <p:spPr>
          <a:xfrm>
            <a:off x="6400800" y="917582"/>
            <a:ext cx="2293526" cy="92842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6345531" y="1027849"/>
            <a:ext cx="240406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fa-IR" sz="4000" b="1" dirty="0" smtClean="0">
                <a:latin typeface="Times New Roman" panose="02020603050405020304" pitchFamily="18" charset="0"/>
                <a:cs typeface="B Nazanin" panose="00000400000000000000" pitchFamily="2" charset="-78"/>
              </a:rPr>
              <a:t>کمک‌فرایند</a:t>
            </a:r>
            <a:endParaRPr lang="en-US" sz="4000" b="1" dirty="0">
              <a:latin typeface="Times New Roman" panose="02020603050405020304" pitchFamily="18" charset="0"/>
              <a:cs typeface="B Nazani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6713348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435" y="914400"/>
            <a:ext cx="5586860" cy="4178971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49</a:t>
            </a:fld>
            <a:endParaRPr lang="en-US"/>
          </a:p>
        </p:txBody>
      </p:sp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2363125636"/>
              </p:ext>
            </p:extLst>
          </p:nvPr>
        </p:nvGraphicFramePr>
        <p:xfrm>
          <a:off x="3962400" y="90714"/>
          <a:ext cx="4876800" cy="914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-22746" y="6517134"/>
            <a:ext cx="496411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H. Parker &amp; D. </a:t>
            </a:r>
            <a:r>
              <a:rPr lang="en-US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Dunkelberger</a:t>
            </a: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Journal of Vinyl Technology, 1993. </a:t>
            </a:r>
            <a:endParaRPr 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5673137" y="914400"/>
            <a:ext cx="3034595" cy="92842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5520737" y="1024667"/>
            <a:ext cx="324226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fa-IR" sz="4000" dirty="0" smtClean="0">
                <a:latin typeface="Times New Roman" panose="02020603050405020304" pitchFamily="18" charset="0"/>
                <a:cs typeface="B Nazanin" panose="00000400000000000000" pitchFamily="2" charset="-78"/>
              </a:rPr>
              <a:t>پلیمرهای اکریلیک</a:t>
            </a:r>
            <a:endParaRPr lang="en-US" sz="4000" dirty="0">
              <a:latin typeface="Times New Roman" panose="02020603050405020304" pitchFamily="18" charset="0"/>
              <a:cs typeface="B Nazanin" panose="00000400000000000000" pitchFamily="2" charset="-78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345826" y="4724400"/>
            <a:ext cx="506353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fa-IR" sz="2400" b="1" dirty="0" smtClean="0">
                <a:cs typeface="B Nazanin" panose="00000400000000000000" pitchFamily="2" charset="-78"/>
              </a:rPr>
              <a:t>منحنی‌های گشتاور-دما برای</a:t>
            </a:r>
            <a:r>
              <a:rPr lang="fa-IR" sz="2400" b="1" dirty="0">
                <a:cs typeface="B Nazanin" panose="00000400000000000000" pitchFamily="2" charset="-78"/>
              </a:rPr>
              <a:t> </a:t>
            </a:r>
            <a:r>
              <a:rPr lang="fa-IR" sz="2400" b="1" dirty="0" smtClean="0">
                <a:cs typeface="B Nazanin" panose="00000400000000000000" pitchFamily="2" charset="-78"/>
              </a:rPr>
              <a:t>آمیزه 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PVC</a:t>
            </a:r>
            <a:r>
              <a:rPr lang="fa-IR" sz="2400" b="1" dirty="0" smtClean="0">
                <a:cs typeface="B Nazanin" panose="00000400000000000000" pitchFamily="2" charset="-78"/>
              </a:rPr>
              <a:t> </a:t>
            </a:r>
          </a:p>
          <a:p>
            <a:pPr algn="r" rtl="1"/>
            <a:r>
              <a:rPr lang="en-US" sz="2400" b="1" dirty="0" smtClean="0">
                <a:cs typeface="B Nazanin" panose="00000400000000000000" pitchFamily="2" charset="-78"/>
              </a:rPr>
              <a:t>a</a:t>
            </a:r>
            <a:r>
              <a:rPr lang="fa-IR" sz="2400" b="1" dirty="0" smtClean="0">
                <a:cs typeface="B Nazanin" panose="00000400000000000000" pitchFamily="2" charset="-78"/>
              </a:rPr>
              <a:t>- بدون کمک فرایند </a:t>
            </a:r>
          </a:p>
          <a:p>
            <a:pPr algn="r" rtl="1"/>
            <a:r>
              <a:rPr lang="fa-IR" sz="2400" b="1" dirty="0" smtClean="0">
                <a:cs typeface="B Nazanin" panose="00000400000000000000" pitchFamily="2" charset="-78"/>
              </a:rPr>
              <a:t> </a:t>
            </a:r>
            <a:r>
              <a:rPr lang="en-US" sz="2400" b="1" dirty="0" smtClean="0">
                <a:cs typeface="B Nazanin" panose="00000400000000000000" pitchFamily="2" charset="-78"/>
              </a:rPr>
              <a:t>b</a:t>
            </a:r>
            <a:r>
              <a:rPr lang="fa-IR" sz="2400" b="1" dirty="0" smtClean="0">
                <a:cs typeface="B Nazanin" panose="00000400000000000000" pitchFamily="2" charset="-78"/>
              </a:rPr>
              <a:t>-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phr</a:t>
            </a:r>
            <a:r>
              <a:rPr lang="fa-IR" sz="2400" b="1" dirty="0" smtClean="0">
                <a:cs typeface="B Nazanin" panose="00000400000000000000" pitchFamily="2" charset="-78"/>
              </a:rPr>
              <a:t>2 کمک فرایند اکریلیکی</a:t>
            </a:r>
            <a:endParaRPr lang="en-US" sz="2400" b="1" dirty="0">
              <a:cs typeface="B Nazani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1213921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5</a:t>
            </a:fld>
            <a:endParaRPr lang="en-US"/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108192498"/>
              </p:ext>
            </p:extLst>
          </p:nvPr>
        </p:nvGraphicFramePr>
        <p:xfrm>
          <a:off x="3810000" y="228600"/>
          <a:ext cx="4876800" cy="914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2273874520"/>
              </p:ext>
            </p:extLst>
          </p:nvPr>
        </p:nvGraphicFramePr>
        <p:xfrm>
          <a:off x="1131093" y="2064839"/>
          <a:ext cx="7250907" cy="467727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7" name="Rounded Rectangle 6"/>
          <p:cNvSpPr/>
          <p:nvPr/>
        </p:nvSpPr>
        <p:spPr>
          <a:xfrm>
            <a:off x="3505200" y="1143000"/>
            <a:ext cx="5181600" cy="921841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3352800" y="1311532"/>
            <a:ext cx="52959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fa-IR" sz="3200" b="1" dirty="0" smtClean="0">
                <a:cs typeface="B Nazanin" panose="00000400000000000000" pitchFamily="2" charset="-78"/>
              </a:rPr>
              <a:t>مشکلات موجود در استفاده از 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PVC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13285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50</a:t>
            </a:fld>
            <a:endParaRPr lang="en-US"/>
          </a:p>
        </p:txBody>
      </p:sp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2363125636"/>
              </p:ext>
            </p:extLst>
          </p:nvPr>
        </p:nvGraphicFramePr>
        <p:xfrm>
          <a:off x="3962400" y="90714"/>
          <a:ext cx="4876800" cy="914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8" name="Picture 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23481" y="1143000"/>
            <a:ext cx="4419600" cy="4690385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5319281" y="2507018"/>
            <a:ext cx="312420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fa-IR" sz="2400" b="1" dirty="0" smtClean="0">
                <a:cs typeface="B Nazanin" panose="00000400000000000000" pitchFamily="2" charset="-78"/>
              </a:rPr>
              <a:t>اثر درصد وزنی کمک فرایند اکریلاتی بر فرایند ژل شدن</a:t>
            </a:r>
            <a:endParaRPr lang="en-US" sz="2400" b="1" dirty="0">
              <a:cs typeface="B Nazanin" panose="00000400000000000000" pitchFamily="2" charset="-78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5673137" y="914400"/>
            <a:ext cx="3034595" cy="92842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5520737" y="1024667"/>
            <a:ext cx="324226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fa-IR" sz="4000" dirty="0" smtClean="0">
                <a:latin typeface="Times New Roman" panose="02020603050405020304" pitchFamily="18" charset="0"/>
                <a:cs typeface="B Nazanin" panose="00000400000000000000" pitchFamily="2" charset="-78"/>
              </a:rPr>
              <a:t>پلیمرهای اکریلیک</a:t>
            </a:r>
            <a:endParaRPr lang="en-US" sz="4000" dirty="0">
              <a:latin typeface="Times New Roman" panose="02020603050405020304" pitchFamily="18" charset="0"/>
              <a:cs typeface="B Nazanin" panose="00000400000000000000" pitchFamily="2" charset="-78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-22746" y="6517134"/>
            <a:ext cx="496411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H. Parker &amp; D. </a:t>
            </a:r>
            <a:r>
              <a:rPr lang="en-US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Dunkelberger</a:t>
            </a: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Journal of Vinyl Technology, 1993. </a:t>
            </a:r>
            <a:endParaRPr 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6735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51</a:t>
            </a:fld>
            <a:endParaRPr lang="en-US"/>
          </a:p>
        </p:txBody>
      </p:sp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2363125636"/>
              </p:ext>
            </p:extLst>
          </p:nvPr>
        </p:nvGraphicFramePr>
        <p:xfrm>
          <a:off x="3962400" y="90714"/>
          <a:ext cx="4876800" cy="914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Rounded Rectangle 6"/>
          <p:cNvSpPr/>
          <p:nvPr/>
        </p:nvSpPr>
        <p:spPr>
          <a:xfrm>
            <a:off x="6400800" y="917582"/>
            <a:ext cx="2293526" cy="92842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6345531" y="1027849"/>
            <a:ext cx="240406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fa-IR" sz="4000" dirty="0" smtClean="0">
                <a:latin typeface="Times New Roman" panose="02020603050405020304" pitchFamily="18" charset="0"/>
                <a:cs typeface="B Nazanin" panose="00000400000000000000" pitchFamily="2" charset="-78"/>
              </a:rPr>
              <a:t>کلسیم کربنات</a:t>
            </a:r>
            <a:endParaRPr lang="en-US" sz="4000" dirty="0">
              <a:latin typeface="Times New Roman" panose="02020603050405020304" pitchFamily="18" charset="0"/>
              <a:cs typeface="B Nazanin" panose="00000400000000000000" pitchFamily="2" charset="-78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-22746" y="6517134"/>
            <a:ext cx="499361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N. Fernando &amp; N. Thomas, Polymer Engineering ad Science, 2012.</a:t>
            </a:r>
            <a:endParaRPr 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79904575"/>
              </p:ext>
            </p:extLst>
          </p:nvPr>
        </p:nvGraphicFramePr>
        <p:xfrm>
          <a:off x="997592" y="1959637"/>
          <a:ext cx="6919761" cy="2895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75617"/>
                <a:gridCol w="1295400"/>
                <a:gridCol w="1371600"/>
                <a:gridCol w="1524000"/>
                <a:gridCol w="1253144"/>
              </a:tblGrid>
              <a:tr h="370840">
                <a:tc>
                  <a:txBody>
                    <a:bodyPr/>
                    <a:lstStyle/>
                    <a:p>
                      <a:pPr algn="r" rtl="1"/>
                      <a:r>
                        <a:rPr lang="fa-IR" sz="1800" dirty="0" smtClean="0">
                          <a:cs typeface="B Nazanin" panose="00000400000000000000" pitchFamily="2" charset="-78"/>
                        </a:rPr>
                        <a:t>زمان</a:t>
                      </a:r>
                      <a:r>
                        <a:rPr lang="fa-IR" sz="1800" baseline="0" dirty="0" smtClean="0">
                          <a:cs typeface="B Nazanin" panose="00000400000000000000" pitchFamily="2" charset="-78"/>
                        </a:rPr>
                        <a:t> ژل شدن (</a:t>
                      </a:r>
                      <a:r>
                        <a:rPr lang="en-US" sz="18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</a:t>
                      </a:r>
                      <a:r>
                        <a:rPr lang="fa-IR" sz="1800" baseline="0" dirty="0" smtClean="0">
                          <a:cs typeface="B Nazanin" panose="00000400000000000000" pitchFamily="2" charset="-78"/>
                        </a:rPr>
                        <a:t>)</a:t>
                      </a:r>
                      <a:endParaRPr lang="en-US" sz="1800" dirty="0">
                        <a:cs typeface="B Nazanin" panose="000004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fa-IR" sz="1800" dirty="0" smtClean="0">
                          <a:cs typeface="B Nazanin" panose="00000400000000000000" pitchFamily="2" charset="-78"/>
                        </a:rPr>
                        <a:t>درصد فیوژن </a:t>
                      </a:r>
                      <a:endParaRPr lang="en-US" sz="1800" dirty="0">
                        <a:cs typeface="B Nazanin" panose="000004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fa-IR" sz="1800" dirty="0" smtClean="0">
                          <a:cs typeface="B Nazanin" panose="00000400000000000000" pitchFamily="2" charset="-78"/>
                        </a:rPr>
                        <a:t>آنتالپی پیک </a:t>
                      </a:r>
                      <a:r>
                        <a:rPr lang="en-US" sz="1800" dirty="0" smtClean="0">
                          <a:cs typeface="B Nazanin" panose="00000400000000000000" pitchFamily="2" charset="-78"/>
                        </a:rPr>
                        <a:t>A</a:t>
                      </a:r>
                      <a:r>
                        <a:rPr lang="fa-IR" sz="1800" baseline="0" dirty="0" smtClean="0">
                          <a:cs typeface="B Nazanin" panose="00000400000000000000" pitchFamily="2" charset="-78"/>
                        </a:rPr>
                        <a:t> (</a:t>
                      </a:r>
                      <a:r>
                        <a:rPr lang="en-US" sz="18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J/g</a:t>
                      </a:r>
                      <a:r>
                        <a:rPr lang="fa-IR" sz="1800" baseline="0" dirty="0" smtClean="0">
                          <a:cs typeface="B Nazanin" panose="00000400000000000000" pitchFamily="2" charset="-78"/>
                        </a:rPr>
                        <a:t>) </a:t>
                      </a:r>
                      <a:endParaRPr lang="en-US" sz="1800" dirty="0">
                        <a:cs typeface="B Nazanin" panose="000004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fa-IR" sz="1800" dirty="0" smtClean="0">
                          <a:cs typeface="B Nazanin" panose="00000400000000000000" pitchFamily="2" charset="-78"/>
                        </a:rPr>
                        <a:t>دمای فرایند</a:t>
                      </a:r>
                      <a:r>
                        <a:rPr lang="fa-IR" sz="1800" baseline="0" dirty="0" smtClean="0">
                          <a:cs typeface="B Nazanin" panose="00000400000000000000" pitchFamily="2" charset="-78"/>
                        </a:rPr>
                        <a:t> </a:t>
                      </a:r>
                    </a:p>
                    <a:p>
                      <a:pPr algn="r" rtl="1"/>
                      <a:r>
                        <a:rPr lang="fa-IR" sz="1800" baseline="0" dirty="0" smtClean="0">
                          <a:cs typeface="B Nazanin" panose="00000400000000000000" pitchFamily="2" charset="-78"/>
                        </a:rPr>
                        <a:t>( </a:t>
                      </a:r>
                      <a:r>
                        <a:rPr lang="en-US" sz="18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</a:t>
                      </a:r>
                      <a:r>
                        <a:rPr lang="fa-IR" sz="1800" baseline="0" dirty="0" smtClean="0">
                          <a:cs typeface="B Nazanin" panose="00000400000000000000" pitchFamily="2" charset="-78"/>
                        </a:rPr>
                        <a:t>°)</a:t>
                      </a:r>
                      <a:endParaRPr lang="en-US" sz="1800" dirty="0">
                        <a:cs typeface="B Nazanin" panose="000004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fa-IR" sz="1800" dirty="0" smtClean="0">
                          <a:cs typeface="B Nazanin" panose="00000400000000000000" pitchFamily="2" charset="-78"/>
                        </a:rPr>
                        <a:t>میزان </a:t>
                      </a:r>
                      <a:r>
                        <a:rPr lang="fa-IR" sz="1800" baseline="0" dirty="0" smtClean="0">
                          <a:cs typeface="B Nazanin" panose="00000400000000000000" pitchFamily="2" charset="-78"/>
                        </a:rPr>
                        <a:t> کلسیم کربنات (</a:t>
                      </a:r>
                      <a:r>
                        <a:rPr lang="en-US" sz="18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phr</a:t>
                      </a:r>
                      <a:r>
                        <a:rPr lang="fa-IR" sz="1800" baseline="0" dirty="0" smtClean="0">
                          <a:cs typeface="B Nazanin" panose="00000400000000000000" pitchFamily="2" charset="-78"/>
                        </a:rPr>
                        <a:t>)  </a:t>
                      </a:r>
                      <a:endParaRPr lang="en-US" sz="1800" dirty="0">
                        <a:cs typeface="B Nazanin" panose="00000400000000000000" pitchFamily="2" charset="-78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r" rtl="1"/>
                      <a:r>
                        <a:rPr lang="fa-IR" sz="2000" b="1" dirty="0" smtClean="0">
                          <a:cs typeface="B Nazanin" panose="00000400000000000000" pitchFamily="2" charset="-78"/>
                        </a:rPr>
                        <a:t>4/1 ± 75/8</a:t>
                      </a:r>
                      <a:endParaRPr lang="en-US" sz="2000" b="1" dirty="0">
                        <a:cs typeface="B Nazanin" panose="000004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fa-IR" sz="2000" b="1" dirty="0" smtClean="0">
                          <a:cs typeface="B Nazanin" panose="00000400000000000000" pitchFamily="2" charset="-78"/>
                        </a:rPr>
                        <a:t>1/0 ± 81/8</a:t>
                      </a:r>
                      <a:endParaRPr lang="en-US" sz="2000" b="1" dirty="0">
                        <a:cs typeface="B Nazanin" panose="000004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fa-IR" sz="2000" b="1" dirty="0" smtClean="0">
                          <a:cs typeface="B Nazanin" panose="00000400000000000000" pitchFamily="2" charset="-78"/>
                        </a:rPr>
                        <a:t>0/2 ± 2/9</a:t>
                      </a:r>
                      <a:endParaRPr lang="en-US" sz="2000" b="1" dirty="0">
                        <a:cs typeface="B Nazanin" panose="000004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fa-IR" sz="2000" b="1" dirty="0" smtClean="0">
                          <a:cs typeface="B Nazanin" panose="00000400000000000000" pitchFamily="2" charset="-78"/>
                        </a:rPr>
                        <a:t>0/3 ± 189/3</a:t>
                      </a:r>
                      <a:endParaRPr lang="en-US" sz="2000" b="1" dirty="0">
                        <a:cs typeface="B Nazanin" panose="000004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sz="2000" b="1" dirty="0" smtClean="0">
                          <a:cs typeface="B Nazanin" panose="00000400000000000000" pitchFamily="2" charset="-78"/>
                        </a:rPr>
                        <a:t>0</a:t>
                      </a:r>
                      <a:endParaRPr lang="en-US" sz="2000" b="1" dirty="0">
                        <a:cs typeface="B Nazanin" panose="00000400000000000000" pitchFamily="2" charset="-78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r" rtl="1"/>
                      <a:r>
                        <a:rPr lang="fa-IR" sz="2000" b="1" baseline="0" dirty="0" smtClean="0">
                          <a:cs typeface="B Nazanin" panose="00000400000000000000" pitchFamily="2" charset="-78"/>
                        </a:rPr>
                        <a:t> 0/4 ± </a:t>
                      </a:r>
                      <a:r>
                        <a:rPr lang="fa-IR" sz="2000" b="1" dirty="0" smtClean="0">
                          <a:cs typeface="B Nazanin" panose="00000400000000000000" pitchFamily="2" charset="-78"/>
                        </a:rPr>
                        <a:t>59/8</a:t>
                      </a:r>
                      <a:endParaRPr lang="en-US" sz="2000" b="1" dirty="0">
                        <a:cs typeface="B Nazanin" panose="000004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fa-IR" sz="2000" b="1" baseline="0" dirty="0" smtClean="0">
                          <a:cs typeface="B Nazanin" panose="00000400000000000000" pitchFamily="2" charset="-78"/>
                        </a:rPr>
                        <a:t> 1/5 ± </a:t>
                      </a:r>
                      <a:r>
                        <a:rPr lang="fa-IR" sz="2000" b="1" dirty="0" smtClean="0">
                          <a:cs typeface="B Nazanin" panose="00000400000000000000" pitchFamily="2" charset="-78"/>
                        </a:rPr>
                        <a:t>83/2 </a:t>
                      </a:r>
                      <a:endParaRPr lang="en-US" sz="2000" b="1" dirty="0">
                        <a:cs typeface="B Nazanin" panose="000004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fa-IR" sz="2000" b="1" baseline="0" dirty="0" smtClean="0">
                          <a:cs typeface="B Nazanin" panose="00000400000000000000" pitchFamily="2" charset="-78"/>
                        </a:rPr>
                        <a:t> 0/2 ± </a:t>
                      </a:r>
                      <a:r>
                        <a:rPr lang="fa-IR" sz="2000" b="1" dirty="0" smtClean="0">
                          <a:cs typeface="B Nazanin" panose="00000400000000000000" pitchFamily="2" charset="-78"/>
                        </a:rPr>
                        <a:t>3/0</a:t>
                      </a:r>
                      <a:endParaRPr lang="en-US" sz="2000" b="1" dirty="0">
                        <a:cs typeface="B Nazanin" panose="000004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fa-IR" sz="2000" b="1" baseline="0" dirty="0" smtClean="0">
                          <a:cs typeface="B Nazanin" panose="00000400000000000000" pitchFamily="2" charset="-78"/>
                        </a:rPr>
                        <a:t> 1/0 ± </a:t>
                      </a:r>
                      <a:r>
                        <a:rPr lang="fa-IR" sz="2000" b="1" dirty="0" smtClean="0">
                          <a:cs typeface="B Nazanin" panose="00000400000000000000" pitchFamily="2" charset="-78"/>
                        </a:rPr>
                        <a:t>190/6 </a:t>
                      </a:r>
                      <a:endParaRPr lang="en-US" sz="2000" b="1" dirty="0">
                        <a:cs typeface="B Nazanin" panose="000004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sz="2000" b="1" dirty="0" smtClean="0">
                          <a:cs typeface="B Nazanin" panose="00000400000000000000" pitchFamily="2" charset="-78"/>
                        </a:rPr>
                        <a:t>5</a:t>
                      </a:r>
                      <a:endParaRPr lang="en-US" sz="2000" b="1" dirty="0">
                        <a:cs typeface="B Nazanin" panose="00000400000000000000" pitchFamily="2" charset="-78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r" rtl="1"/>
                      <a:r>
                        <a:rPr lang="fa-IR" sz="2000" b="1" dirty="0" smtClean="0">
                          <a:cs typeface="B Nazanin" panose="00000400000000000000" pitchFamily="2" charset="-78"/>
                        </a:rPr>
                        <a:t>0/2 ± 36/1</a:t>
                      </a:r>
                      <a:endParaRPr lang="en-US" sz="2000" b="1" dirty="0">
                        <a:cs typeface="B Nazanin" panose="000004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fa-IR" sz="2000" b="1" dirty="0" smtClean="0">
                          <a:cs typeface="B Nazanin" panose="00000400000000000000" pitchFamily="2" charset="-78"/>
                        </a:rPr>
                        <a:t>1/1 ± 87/9</a:t>
                      </a:r>
                      <a:endParaRPr lang="en-US" sz="2000" b="1" dirty="0">
                        <a:cs typeface="B Nazanin" panose="000004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fa-IR" sz="2000" b="1" dirty="0" smtClean="0">
                          <a:cs typeface="B Nazanin" panose="00000400000000000000" pitchFamily="2" charset="-78"/>
                        </a:rPr>
                        <a:t>0/2± 4/3</a:t>
                      </a:r>
                      <a:endParaRPr lang="en-US" sz="2000" b="1" dirty="0">
                        <a:cs typeface="B Nazanin" panose="000004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fa-IR" sz="2000" b="1" dirty="0" smtClean="0">
                          <a:cs typeface="B Nazanin" panose="00000400000000000000" pitchFamily="2" charset="-78"/>
                        </a:rPr>
                        <a:t>0/2± 193/3</a:t>
                      </a:r>
                      <a:endParaRPr lang="en-US" sz="2000" b="1" dirty="0">
                        <a:cs typeface="B Nazanin" panose="000004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sz="2000" b="1" dirty="0" smtClean="0">
                          <a:cs typeface="B Nazanin" panose="00000400000000000000" pitchFamily="2" charset="-78"/>
                        </a:rPr>
                        <a:t>10</a:t>
                      </a:r>
                      <a:endParaRPr lang="en-US" sz="2000" b="1" dirty="0">
                        <a:cs typeface="B Nazanin" panose="00000400000000000000" pitchFamily="2" charset="-78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r" rtl="1"/>
                      <a:r>
                        <a:rPr lang="fa-IR" sz="2000" b="1" dirty="0" smtClean="0">
                          <a:cs typeface="B Nazanin" panose="00000400000000000000" pitchFamily="2" charset="-78"/>
                        </a:rPr>
                        <a:t>0/8 ± 36/2</a:t>
                      </a:r>
                      <a:endParaRPr lang="en-US" sz="2000" b="1" dirty="0">
                        <a:cs typeface="B Nazanin" panose="000004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fa-IR" sz="2000" b="1" dirty="0" smtClean="0">
                          <a:cs typeface="B Nazanin" panose="00000400000000000000" pitchFamily="2" charset="-78"/>
                        </a:rPr>
                        <a:t>1/6 ± 91/8</a:t>
                      </a:r>
                      <a:endParaRPr lang="en-US" sz="2000" b="1" dirty="0">
                        <a:cs typeface="B Nazanin" panose="000004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fa-IR" sz="2000" b="1" dirty="0" smtClean="0">
                          <a:cs typeface="B Nazanin" panose="00000400000000000000" pitchFamily="2" charset="-78"/>
                        </a:rPr>
                        <a:t>0/4± 4/5</a:t>
                      </a:r>
                      <a:endParaRPr lang="en-US" sz="2000" b="1" dirty="0">
                        <a:cs typeface="B Nazanin" panose="000004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fa-IR" sz="2000" b="1" dirty="0" smtClean="0">
                          <a:cs typeface="B Nazanin" panose="00000400000000000000" pitchFamily="2" charset="-78"/>
                        </a:rPr>
                        <a:t>0/4± 193/7</a:t>
                      </a:r>
                      <a:endParaRPr lang="en-US" sz="2000" b="1" dirty="0">
                        <a:cs typeface="B Nazanin" panose="000004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sz="2000" b="1" dirty="0" smtClean="0">
                          <a:cs typeface="B Nazanin" panose="00000400000000000000" pitchFamily="2" charset="-78"/>
                        </a:rPr>
                        <a:t>15</a:t>
                      </a:r>
                      <a:endParaRPr lang="en-US" sz="2000" b="1" dirty="0">
                        <a:cs typeface="B Nazanin" panose="00000400000000000000" pitchFamily="2" charset="-78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r" rtl="1"/>
                      <a:r>
                        <a:rPr lang="fa-IR" sz="2000" b="1" dirty="0" smtClean="0">
                          <a:cs typeface="B Nazanin" panose="00000400000000000000" pitchFamily="2" charset="-78"/>
                        </a:rPr>
                        <a:t>-</a:t>
                      </a:r>
                      <a:endParaRPr lang="en-US" sz="2000" b="1" dirty="0">
                        <a:cs typeface="B Nazanin" panose="000004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fa-IR" sz="2000" b="1" dirty="0" smtClean="0">
                          <a:cs typeface="B Nazanin" panose="00000400000000000000" pitchFamily="2" charset="-78"/>
                        </a:rPr>
                        <a:t>1/8± 88/6</a:t>
                      </a:r>
                      <a:endParaRPr lang="en-US" sz="2000" b="1" dirty="0">
                        <a:cs typeface="B Nazanin" panose="000004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fa-IR" sz="2000" b="1" dirty="0" smtClean="0">
                          <a:cs typeface="B Nazanin" panose="00000400000000000000" pitchFamily="2" charset="-78"/>
                        </a:rPr>
                        <a:t>0/1± 4/0</a:t>
                      </a:r>
                      <a:endParaRPr lang="en-US" sz="2000" b="1" dirty="0">
                        <a:cs typeface="B Nazanin" panose="000004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fa-IR" sz="2000" b="1" dirty="0" smtClean="0">
                          <a:cs typeface="B Nazanin" panose="00000400000000000000" pitchFamily="2" charset="-78"/>
                        </a:rPr>
                        <a:t>0/4± 192/1</a:t>
                      </a:r>
                      <a:endParaRPr lang="en-US" sz="2000" b="1" dirty="0">
                        <a:cs typeface="B Nazanin" panose="000004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sz="2000" b="1" dirty="0" smtClean="0">
                          <a:cs typeface="B Nazanin" panose="00000400000000000000" pitchFamily="2" charset="-78"/>
                        </a:rPr>
                        <a:t>20</a:t>
                      </a:r>
                      <a:endParaRPr lang="en-US" sz="2000" b="1" dirty="0">
                        <a:cs typeface="B Nazanin" panose="00000400000000000000" pitchFamily="2" charset="-78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2" name="TextBox 11"/>
          <p:cNvSpPr txBox="1"/>
          <p:nvPr/>
        </p:nvSpPr>
        <p:spPr>
          <a:xfrm>
            <a:off x="2200998" y="5029200"/>
            <a:ext cx="474200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 rtl="1"/>
            <a:r>
              <a:rPr lang="fa-IR" sz="2400" b="1" dirty="0" smtClean="0">
                <a:cs typeface="B Nazanin" panose="00000400000000000000" pitchFamily="2" charset="-78"/>
              </a:rPr>
              <a:t>نتایج آزمون 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DSC</a:t>
            </a:r>
            <a:r>
              <a:rPr lang="fa-IR" sz="2400" b="1" dirty="0" smtClean="0">
                <a:cs typeface="B Nazanin" panose="00000400000000000000" pitchFamily="2" charset="-78"/>
              </a:rPr>
              <a:t> روی آمیزه 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PVC/PCC</a:t>
            </a:r>
            <a:r>
              <a:rPr lang="fa-IR" sz="2400" b="1" dirty="0" smtClean="0">
                <a:cs typeface="B Nazanin" panose="00000400000000000000" pitchFamily="2" charset="-78"/>
              </a:rPr>
              <a:t> </a:t>
            </a:r>
          </a:p>
          <a:p>
            <a:pPr algn="r" rtl="1"/>
            <a:r>
              <a:rPr lang="fa-IR" sz="2400" b="1" dirty="0" smtClean="0">
                <a:cs typeface="B Nazanin" panose="00000400000000000000" pitchFamily="2" charset="-78"/>
              </a:rPr>
              <a:t> و بررسی زمان ژل شدن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153734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267200" y="1981555"/>
            <a:ext cx="373380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r" rtl="1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fa-IR" sz="2400" b="1" dirty="0" smtClean="0">
                <a:cs typeface="B Nazanin" pitchFamily="2" charset="-78"/>
              </a:rPr>
              <a:t>آلومینیوم تری هیدرات</a:t>
            </a:r>
            <a:endParaRPr lang="en-US" sz="2400" b="1" dirty="0">
              <a:cs typeface="B Nazanin" pitchFamily="2" charset="-78"/>
            </a:endParaRPr>
          </a:p>
          <a:p>
            <a:pPr marL="342900" indent="-342900" algn="r" rtl="1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fa-IR" sz="2400" b="1" dirty="0" smtClean="0">
                <a:cs typeface="B Nazanin" pitchFamily="2" charset="-78"/>
              </a:rPr>
              <a:t>کائولین</a:t>
            </a:r>
            <a:endParaRPr lang="fa-IR" sz="2400" b="1" dirty="0">
              <a:cs typeface="B Nazanin" pitchFamily="2" charset="-78"/>
            </a:endParaRPr>
          </a:p>
          <a:p>
            <a:pPr marL="342900" indent="-342900" algn="r" rtl="1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fa-IR" sz="2400" b="1" dirty="0" smtClean="0">
                <a:cs typeface="B Nazanin" pitchFamily="2" charset="-78"/>
              </a:rPr>
              <a:t>مواد آنتی باکتریال</a:t>
            </a:r>
            <a:endParaRPr lang="fa-IR" sz="2400" b="1" dirty="0">
              <a:cs typeface="B Nazanin" pitchFamily="2" charset="-78"/>
            </a:endParaRPr>
          </a:p>
          <a:p>
            <a:pPr marL="342900" indent="-342900" algn="r" rtl="1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fa-IR" sz="2400" b="1" dirty="0" smtClean="0">
                <a:cs typeface="B Nazanin" pitchFamily="2" charset="-78"/>
              </a:rPr>
              <a:t>نانو کربنات کلسیم</a:t>
            </a:r>
            <a:endParaRPr lang="fa-IR" sz="2400" b="1" dirty="0">
              <a:cs typeface="B Nazanin" pitchFamily="2" charset="-78"/>
            </a:endParaRPr>
          </a:p>
          <a:p>
            <a:pPr marL="342900" indent="-342900" algn="r" rtl="1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US" sz="2400" b="1" dirty="0" smtClean="0">
                <a:cs typeface="B Nazanin" pitchFamily="2" charset="-78"/>
              </a:rPr>
              <a:t>PA</a:t>
            </a:r>
            <a:endParaRPr lang="fa-IR" sz="2400" b="1" dirty="0">
              <a:cs typeface="B Nazanin" pitchFamily="2" charset="-78"/>
            </a:endParaRPr>
          </a:p>
          <a:p>
            <a:pPr marL="342900" indent="-342900" algn="r" rtl="1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fa-IR" sz="2400" b="1" dirty="0" smtClean="0">
                <a:cs typeface="B Nazanin" pitchFamily="2" charset="-78"/>
              </a:rPr>
              <a:t>شفاف کننده</a:t>
            </a:r>
            <a:endParaRPr lang="fa-IR" sz="2400" b="1" dirty="0">
              <a:cs typeface="B Nazanin" pitchFamily="2" charset="-78"/>
            </a:endParaRPr>
          </a:p>
          <a:p>
            <a:pPr marL="342900" indent="-342900" algn="r" rtl="1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fa-IR" sz="2400" b="1" dirty="0" smtClean="0">
                <a:cs typeface="B Nazanin" pitchFamily="2" charset="-78"/>
              </a:rPr>
              <a:t>نانو ذرات اکسید روی قطبی</a:t>
            </a:r>
            <a:endParaRPr lang="en-US" sz="2400" b="1" dirty="0">
              <a:cs typeface="B Nazanin" pitchFamily="2" charset="-78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52</a:t>
            </a:fld>
            <a:endParaRPr lang="en-US"/>
          </a:p>
        </p:txBody>
      </p:sp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1088582180"/>
              </p:ext>
            </p:extLst>
          </p:nvPr>
        </p:nvGraphicFramePr>
        <p:xfrm>
          <a:off x="4191000" y="0"/>
          <a:ext cx="4876800" cy="914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Rounded Rectangle 5"/>
          <p:cNvSpPr/>
          <p:nvPr/>
        </p:nvSpPr>
        <p:spPr>
          <a:xfrm>
            <a:off x="5638801" y="917582"/>
            <a:ext cx="3055526" cy="92842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5638800" y="1027849"/>
            <a:ext cx="311079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fa-IR" sz="3600" b="1" dirty="0" smtClean="0">
                <a:latin typeface="Times New Roman" panose="02020603050405020304" pitchFamily="18" charset="0"/>
                <a:cs typeface="B Nazanin" panose="00000400000000000000" pitchFamily="2" charset="-78"/>
              </a:rPr>
              <a:t>افزودنی‌های جدید</a:t>
            </a:r>
            <a:endParaRPr lang="en-US" sz="3600" b="1" dirty="0">
              <a:latin typeface="Times New Roman" panose="02020603050405020304" pitchFamily="18" charset="0"/>
              <a:cs typeface="B Nazani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7431443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863152" y="2057400"/>
            <a:ext cx="383117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r" rtl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a-IR" sz="2400" b="1" dirty="0" smtClean="0">
                <a:cs typeface="B Nazanin" pitchFamily="2" charset="-78"/>
              </a:rPr>
              <a:t>مهار کننده شعله</a:t>
            </a:r>
          </a:p>
          <a:p>
            <a:pPr marL="342900" indent="-342900" algn="r" rtl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a-IR" sz="2400" b="1" dirty="0" smtClean="0">
                <a:cs typeface="B Nazanin" pitchFamily="2" charset="-78"/>
              </a:rPr>
              <a:t>مواد افزودنی سرکوب کننده دود</a:t>
            </a:r>
            <a:endParaRPr lang="en-US" sz="2000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652" y="2743200"/>
            <a:ext cx="4762500" cy="3476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53</a:t>
            </a:fld>
            <a:endParaRPr lang="en-US"/>
          </a:p>
        </p:txBody>
      </p:sp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2363125636"/>
              </p:ext>
            </p:extLst>
          </p:nvPr>
        </p:nvGraphicFramePr>
        <p:xfrm>
          <a:off x="3962400" y="90714"/>
          <a:ext cx="4876800" cy="914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8" name="Rounded Rectangle 7"/>
          <p:cNvSpPr/>
          <p:nvPr/>
        </p:nvSpPr>
        <p:spPr>
          <a:xfrm>
            <a:off x="5867401" y="917582"/>
            <a:ext cx="2826925" cy="92842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5867401" y="1027849"/>
            <a:ext cx="288219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fa-IR" sz="3200" dirty="0" smtClean="0">
                <a:latin typeface="Times New Roman" panose="02020603050405020304" pitchFamily="18" charset="0"/>
                <a:cs typeface="B Nazanin" panose="00000400000000000000" pitchFamily="2" charset="-78"/>
              </a:rPr>
              <a:t>آلومینیوم تری‌هیدرات</a:t>
            </a:r>
            <a:endParaRPr lang="en-US" sz="3200" dirty="0">
              <a:latin typeface="Times New Roman" panose="02020603050405020304" pitchFamily="18" charset="0"/>
              <a:cs typeface="B Nazani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3443679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Straight Connector 10"/>
          <p:cNvCxnSpPr/>
          <p:nvPr/>
        </p:nvCxnSpPr>
        <p:spPr>
          <a:xfrm>
            <a:off x="0" y="6308942"/>
            <a:ext cx="2758335" cy="0"/>
          </a:xfrm>
          <a:prstGeom prst="line">
            <a:avLst/>
          </a:prstGeom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54</a:t>
            </a:fld>
            <a:endParaRPr lang="en-US"/>
          </a:p>
        </p:txBody>
      </p:sp>
      <p:graphicFrame>
        <p:nvGraphicFramePr>
          <p:cNvPr id="13" name="Diagram 12"/>
          <p:cNvGraphicFramePr/>
          <p:nvPr>
            <p:extLst>
              <p:ext uri="{D42A27DB-BD31-4B8C-83A1-F6EECF244321}">
                <p14:modId xmlns:p14="http://schemas.microsoft.com/office/powerpoint/2010/main" val="3045427050"/>
              </p:ext>
            </p:extLst>
          </p:nvPr>
        </p:nvGraphicFramePr>
        <p:xfrm>
          <a:off x="4114800" y="-13844"/>
          <a:ext cx="4876800" cy="914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6" name="Rounded Rectangle 15"/>
          <p:cNvSpPr/>
          <p:nvPr/>
        </p:nvSpPr>
        <p:spPr>
          <a:xfrm>
            <a:off x="7162800" y="917582"/>
            <a:ext cx="1531526" cy="92842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7255227" y="1027849"/>
            <a:ext cx="132425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fa-IR" sz="4000" dirty="0" smtClean="0">
                <a:latin typeface="Times New Roman" panose="02020603050405020304" pitchFamily="18" charset="0"/>
                <a:cs typeface="B Nazanin" panose="00000400000000000000" pitchFamily="2" charset="-78"/>
              </a:rPr>
              <a:t>کائولین</a:t>
            </a:r>
            <a:endParaRPr lang="en-US" sz="4000" dirty="0">
              <a:latin typeface="Times New Roman" panose="02020603050405020304" pitchFamily="18" charset="0"/>
              <a:cs typeface="B Nazanin" panose="00000400000000000000" pitchFamily="2" charset="-78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59618" y="1996846"/>
            <a:ext cx="7624763" cy="270509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017981" y="4852786"/>
            <a:ext cx="710803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 rtl="1"/>
            <a:r>
              <a:rPr lang="fa-IR" sz="2000" b="1" dirty="0" smtClean="0">
                <a:cs typeface="B Nazanin" panose="00000400000000000000" pitchFamily="2" charset="-78"/>
              </a:rPr>
              <a:t>اثر افزایش میزان کائولین (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fa-IR" sz="2000" b="1" dirty="0" smtClean="0">
                <a:cs typeface="B Nazanin" panose="00000400000000000000" pitchFamily="2" charset="-78"/>
              </a:rPr>
              <a:t>) </a:t>
            </a:r>
            <a:r>
              <a:rPr lang="fa-IR" sz="2000" b="1" dirty="0">
                <a:cs typeface="B Nazanin" panose="00000400000000000000" pitchFamily="2" charset="-78"/>
              </a:rPr>
              <a:t> </a:t>
            </a:r>
            <a:r>
              <a:rPr lang="fa-IR" sz="2000" b="1" dirty="0" smtClean="0">
                <a:cs typeface="B Nazanin" panose="00000400000000000000" pitchFamily="2" charset="-78"/>
              </a:rPr>
              <a:t>و نانوکائولین (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</a:t>
            </a:r>
            <a:r>
              <a:rPr lang="fa-IR" sz="2000" b="1" dirty="0" smtClean="0">
                <a:cs typeface="B Nazanin" panose="00000400000000000000" pitchFamily="2" charset="-78"/>
              </a:rPr>
              <a:t>) بر خواص مکانیکی کامپاند 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PVC</a:t>
            </a:r>
            <a:endParaRPr lang="en-US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0" y="6477000"/>
            <a:ext cx="407733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K. Li et al., Materials Science Forum, Vol. 694, 2011. </a:t>
            </a:r>
            <a:endParaRPr 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695309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55</a:t>
            </a:fld>
            <a:endParaRPr lang="en-US"/>
          </a:p>
        </p:txBody>
      </p:sp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2282506097"/>
              </p:ext>
            </p:extLst>
          </p:nvPr>
        </p:nvGraphicFramePr>
        <p:xfrm>
          <a:off x="4191000" y="0"/>
          <a:ext cx="4876800" cy="914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Rounded Rectangle 6"/>
          <p:cNvSpPr/>
          <p:nvPr/>
        </p:nvSpPr>
        <p:spPr>
          <a:xfrm>
            <a:off x="6629400" y="917582"/>
            <a:ext cx="2064926" cy="92842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6629400" y="1027849"/>
            <a:ext cx="195007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fa-IR" sz="4000" dirty="0" smtClean="0">
                <a:latin typeface="Times New Roman" panose="02020603050405020304" pitchFamily="18" charset="0"/>
                <a:cs typeface="B Nazanin" panose="00000400000000000000" pitchFamily="2" charset="-78"/>
              </a:rPr>
              <a:t>اکسید روی</a:t>
            </a:r>
            <a:endParaRPr lang="en-US" sz="4000" dirty="0">
              <a:latin typeface="Times New Roman" panose="02020603050405020304" pitchFamily="18" charset="0"/>
              <a:cs typeface="B Nazanin" panose="00000400000000000000" pitchFamily="2" charset="-78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074049" y="1922202"/>
            <a:ext cx="3917551" cy="272599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6200" y="838200"/>
            <a:ext cx="2561617" cy="21336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590800" y="838200"/>
            <a:ext cx="2525086" cy="21336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6200" y="3017900"/>
            <a:ext cx="2638869" cy="202182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1066800" y="5029200"/>
            <a:ext cx="222171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r" rtl="1">
              <a:buAutoNum type="alphaLcParenR"/>
            </a:pP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PVC</a:t>
            </a:r>
            <a:r>
              <a:rPr lang="fa-IR" sz="2000" b="1" dirty="0" smtClean="0">
                <a:cs typeface="B Nazanin" panose="00000400000000000000" pitchFamily="2" charset="-78"/>
              </a:rPr>
              <a:t> اصلاح نشده</a:t>
            </a:r>
          </a:p>
          <a:p>
            <a:pPr marL="342900" indent="-342900" algn="r" rtl="1">
              <a:buAutoNum type="alphaLcParenR"/>
            </a:pPr>
            <a:r>
              <a:rPr lang="en-US" sz="2000" b="1" dirty="0" smtClean="0">
                <a:cs typeface="+mj-cs"/>
              </a:rPr>
              <a:t>PVC/</a:t>
            </a:r>
            <a:r>
              <a:rPr lang="en-US" sz="2000" b="1" dirty="0" err="1" smtClean="0">
                <a:cs typeface="+mj-cs"/>
              </a:rPr>
              <a:t>ZnO</a:t>
            </a:r>
            <a:r>
              <a:rPr lang="fa-IR" sz="2000" b="1" dirty="0" smtClean="0">
                <a:cs typeface="+mj-cs"/>
              </a:rPr>
              <a:t> </a:t>
            </a:r>
          </a:p>
          <a:p>
            <a:pPr marL="342900" indent="-342900" algn="r" rtl="1">
              <a:buAutoNum type="alphaLcParenR"/>
            </a:pPr>
            <a:r>
              <a:rPr lang="en-US" sz="2000" b="1" dirty="0" smtClean="0">
                <a:cs typeface="+mj-cs"/>
              </a:rPr>
              <a:t>THF-</a:t>
            </a:r>
            <a:r>
              <a:rPr lang="en-US" sz="2000" b="1" dirty="0" err="1" smtClean="0">
                <a:cs typeface="+mj-cs"/>
              </a:rPr>
              <a:t>ZnO</a:t>
            </a:r>
            <a:r>
              <a:rPr lang="en-US" sz="2000" b="1" dirty="0" smtClean="0">
                <a:cs typeface="+mj-cs"/>
              </a:rPr>
              <a:t>/PVC</a:t>
            </a:r>
            <a:r>
              <a:rPr lang="fa-IR" sz="2000" b="1" dirty="0" smtClean="0">
                <a:cs typeface="+mj-cs"/>
              </a:rPr>
              <a:t> </a:t>
            </a:r>
          </a:p>
          <a:p>
            <a:pPr marL="342900" indent="-342900" algn="r" rtl="1">
              <a:buAutoNum type="alphaLcParenR"/>
            </a:pPr>
            <a:r>
              <a:rPr lang="fa-IR" sz="2000" b="1" dirty="0" smtClean="0">
                <a:cs typeface="B Nazanin" panose="00000400000000000000" pitchFamily="2" charset="-78"/>
              </a:rPr>
              <a:t>نمونه کنترل</a:t>
            </a:r>
            <a:endParaRPr lang="en-US" sz="2000" b="1" dirty="0">
              <a:cs typeface="B Nazanin" panose="00000400000000000000" pitchFamily="2" charset="-78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667000" y="3017900"/>
            <a:ext cx="2436232" cy="2022674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0" y="6477000"/>
            <a:ext cx="526432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H. X. Lin et al., Advances in </a:t>
            </a:r>
            <a:r>
              <a:rPr lang="en-US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Chmichal</a:t>
            </a: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Engineering and Science, 2013.</a:t>
            </a:r>
            <a:endParaRPr 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13130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752600"/>
            <a:ext cx="4724400" cy="3657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8866" y="1948190"/>
            <a:ext cx="4038600" cy="3505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0" y="5496580"/>
            <a:ext cx="4724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fa-IR" sz="2800" b="1" dirty="0" smtClean="0">
                <a:cs typeface="B Nazanin" pitchFamily="2" charset="-78"/>
              </a:rPr>
              <a:t>تاثیر افزایش درصد نانو ذرات بر مدول</a:t>
            </a:r>
            <a:endParaRPr lang="en-US" sz="2800" b="1" dirty="0">
              <a:cs typeface="B Nazanin" pitchFamily="2" charset="-78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689764" y="5496580"/>
            <a:ext cx="4724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fa-IR" sz="2400" b="1" dirty="0" smtClean="0">
                <a:cs typeface="B Nazanin" pitchFamily="2" charset="-78"/>
              </a:rPr>
              <a:t>انرژی تاثیر گذاری چارپی</a:t>
            </a:r>
            <a:endParaRPr lang="en-US" sz="2400" b="1" dirty="0">
              <a:cs typeface="B Nazanin" pitchFamily="2" charset="-78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56</a:t>
            </a:fld>
            <a:endParaRPr lang="en-US"/>
          </a:p>
        </p:txBody>
      </p:sp>
      <p:graphicFrame>
        <p:nvGraphicFramePr>
          <p:cNvPr id="11" name="Diagram 10"/>
          <p:cNvGraphicFramePr/>
          <p:nvPr>
            <p:extLst>
              <p:ext uri="{D42A27DB-BD31-4B8C-83A1-F6EECF244321}">
                <p14:modId xmlns:p14="http://schemas.microsoft.com/office/powerpoint/2010/main" val="2363125636"/>
              </p:ext>
            </p:extLst>
          </p:nvPr>
        </p:nvGraphicFramePr>
        <p:xfrm>
          <a:off x="3962400" y="90714"/>
          <a:ext cx="4876800" cy="914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12" name="Rounded Rectangle 11"/>
          <p:cNvSpPr/>
          <p:nvPr/>
        </p:nvSpPr>
        <p:spPr>
          <a:xfrm>
            <a:off x="5068866" y="917582"/>
            <a:ext cx="3625460" cy="92842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4876800" y="1031799"/>
            <a:ext cx="37026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fa-IR" sz="3600" dirty="0" smtClean="0">
                <a:latin typeface="Times New Roman" panose="02020603050405020304" pitchFamily="18" charset="0"/>
                <a:cs typeface="B Nazanin" panose="00000400000000000000" pitchFamily="2" charset="-78"/>
              </a:rPr>
              <a:t>نانوذرات کلسیم کربنات</a:t>
            </a:r>
            <a:endParaRPr lang="en-US" sz="3600" dirty="0">
              <a:latin typeface="Times New Roman" panose="02020603050405020304" pitchFamily="18" charset="0"/>
              <a:cs typeface="B Nazanin" panose="00000400000000000000" pitchFamily="2" charset="-78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0" y="6477000"/>
            <a:ext cx="305731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X.-L. </a:t>
            </a:r>
            <a:r>
              <a:rPr lang="en-US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Xie</a:t>
            </a: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et al., Polymer, Vol 45, 2004. </a:t>
            </a:r>
            <a:endParaRPr 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806367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57</a:t>
            </a:fld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idx="4294967295"/>
          </p:nvPr>
        </p:nvSpPr>
        <p:spPr>
          <a:xfrm>
            <a:off x="865563" y="2204458"/>
            <a:ext cx="7543800" cy="4022725"/>
          </a:xfrm>
        </p:spPr>
        <p:txBody>
          <a:bodyPr/>
          <a:lstStyle/>
          <a:p>
            <a:pPr algn="r" rtl="1">
              <a:buFont typeface="Wingdings" panose="05000000000000000000" pitchFamily="2" charset="2"/>
              <a:buChar char="§"/>
            </a:pPr>
            <a:endParaRPr lang="fa-IR" dirty="0" smtClean="0"/>
          </a:p>
          <a:p>
            <a:pPr algn="r" rtl="1">
              <a:buFont typeface="Wingdings" panose="05000000000000000000" pitchFamily="2" charset="2"/>
              <a:buChar char="§"/>
            </a:pPr>
            <a:r>
              <a:rPr lang="fa-IR" sz="3200" b="1" dirty="0" smtClean="0">
                <a:cs typeface="B Nazanin" panose="00000400000000000000" pitchFamily="2" charset="-78"/>
              </a:rPr>
              <a:t>پلی آمید</a:t>
            </a:r>
          </a:p>
          <a:p>
            <a:pPr algn="r" rtl="1">
              <a:buFont typeface="Wingdings" panose="05000000000000000000" pitchFamily="2" charset="2"/>
              <a:buChar char="§"/>
            </a:pPr>
            <a:r>
              <a:rPr lang="fa-IR" sz="3200" b="1" dirty="0" smtClean="0">
                <a:cs typeface="B Nazanin" panose="00000400000000000000" pitchFamily="2" charset="-78"/>
              </a:rPr>
              <a:t>پلی اتیلن متااکریلات به صورت نمک </a:t>
            </a:r>
            <a:endParaRPr lang="en-US" sz="3200" b="1" dirty="0">
              <a:cs typeface="B Nazanin" panose="00000400000000000000" pitchFamily="2" charset="-78"/>
            </a:endParaRPr>
          </a:p>
        </p:txBody>
      </p:sp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2363125636"/>
              </p:ext>
            </p:extLst>
          </p:nvPr>
        </p:nvGraphicFramePr>
        <p:xfrm>
          <a:off x="3962400" y="90714"/>
          <a:ext cx="4876800" cy="914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Rounded Rectangle 6"/>
          <p:cNvSpPr/>
          <p:nvPr/>
        </p:nvSpPr>
        <p:spPr>
          <a:xfrm>
            <a:off x="4800600" y="1086654"/>
            <a:ext cx="3893726" cy="92842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4734038" y="1166144"/>
            <a:ext cx="396028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fa-IR" sz="4400" dirty="0" smtClean="0">
                <a:latin typeface="Times New Roman" panose="02020603050405020304" pitchFamily="18" charset="0"/>
                <a:cs typeface="B Nazanin" panose="00000400000000000000" pitchFamily="2" charset="-78"/>
              </a:rPr>
              <a:t>افزایش مدول کششی</a:t>
            </a:r>
            <a:endParaRPr lang="en-US" sz="4400" dirty="0">
              <a:latin typeface="Times New Roman" panose="02020603050405020304" pitchFamily="18" charset="0"/>
              <a:cs typeface="B Nazani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0511975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58</a:t>
            </a:fld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idx="4294967295"/>
          </p:nvPr>
        </p:nvSpPr>
        <p:spPr>
          <a:xfrm>
            <a:off x="4260322" y="2291010"/>
            <a:ext cx="3619500" cy="4351338"/>
          </a:xfrm>
        </p:spPr>
        <p:txBody>
          <a:bodyPr>
            <a:normAutofit/>
          </a:bodyPr>
          <a:lstStyle/>
          <a:p>
            <a:pPr algn="r" rtl="1">
              <a:buFont typeface="Wingdings" panose="05000000000000000000" pitchFamily="2" charset="2"/>
              <a:buChar char="§"/>
            </a:pP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Light fastness</a:t>
            </a:r>
          </a:p>
          <a:p>
            <a:pPr algn="r" rtl="1">
              <a:buFont typeface="Wingdings" panose="05000000000000000000" pitchFamily="2" charset="2"/>
              <a:buChar char="§"/>
            </a:pPr>
            <a:r>
              <a:rPr lang="fa-IR" sz="2400" b="1" dirty="0" smtClean="0">
                <a:cs typeface="B Nazanin" panose="00000400000000000000" pitchFamily="2" charset="-78"/>
              </a:rPr>
              <a:t>سطح صاف</a:t>
            </a:r>
          </a:p>
          <a:p>
            <a:pPr algn="r" rtl="1">
              <a:buFont typeface="Wingdings" panose="05000000000000000000" pitchFamily="2" charset="2"/>
              <a:buChar char="§"/>
            </a:pPr>
            <a:r>
              <a:rPr lang="fa-IR" sz="2400" b="1" dirty="0" smtClean="0">
                <a:cs typeface="B Nazanin" panose="00000400000000000000" pitchFamily="2" charset="-78"/>
              </a:rPr>
              <a:t>امتزاج پذیری مناسب</a:t>
            </a:r>
          </a:p>
          <a:p>
            <a:pPr algn="r" rtl="1">
              <a:buFont typeface="Wingdings" panose="05000000000000000000" pitchFamily="2" charset="2"/>
              <a:buChar char="§"/>
            </a:pPr>
            <a:r>
              <a:rPr lang="fa-IR" sz="2400" b="1" dirty="0" smtClean="0">
                <a:cs typeface="B Nazanin" panose="00000400000000000000" pitchFamily="2" charset="-78"/>
              </a:rPr>
              <a:t>استفاده از مواد جاذب 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UV</a:t>
            </a:r>
            <a:endParaRPr lang="fa-IR" sz="2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 rtl="1">
              <a:buFont typeface="Wingdings" panose="05000000000000000000" pitchFamily="2" charset="2"/>
              <a:buChar char="§"/>
            </a:pPr>
            <a:r>
              <a:rPr lang="fa-IR" sz="2400" b="1" dirty="0" smtClean="0">
                <a:cs typeface="B Nazanin" panose="00000400000000000000" pitchFamily="2" charset="-78"/>
              </a:rPr>
              <a:t>استفاده از نانو مواد</a:t>
            </a:r>
          </a:p>
          <a:p>
            <a:pPr lvl="1" algn="r" rtl="1">
              <a:buFont typeface="Wingdings" panose="05000000000000000000" pitchFamily="2" charset="2"/>
              <a:buChar char="§"/>
            </a:pPr>
            <a:r>
              <a:rPr lang="fa-IR" sz="2000" b="1" dirty="0" smtClean="0">
                <a:cs typeface="B Nazanin" panose="00000400000000000000" pitchFamily="2" charset="-78"/>
              </a:rPr>
              <a:t>مواد جاذب 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UV</a:t>
            </a:r>
            <a:endParaRPr lang="fa-IR" sz="2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 algn="r" rtl="1">
              <a:buFont typeface="Wingdings" panose="05000000000000000000" pitchFamily="2" charset="2"/>
              <a:buChar char="§"/>
            </a:pPr>
            <a:r>
              <a:rPr lang="fa-IR" sz="2000" b="1" dirty="0" smtClean="0">
                <a:cs typeface="B Nazanin" panose="00000400000000000000" pitchFamily="2" charset="-78"/>
              </a:rPr>
              <a:t>مواد خود تمیز شونده</a:t>
            </a:r>
            <a:endParaRPr lang="en-US" sz="2000" b="1" dirty="0">
              <a:cs typeface="B Nazanin" panose="00000400000000000000" pitchFamily="2" charset="-78"/>
            </a:endParaRPr>
          </a:p>
        </p:txBody>
      </p:sp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2363125636"/>
              </p:ext>
            </p:extLst>
          </p:nvPr>
        </p:nvGraphicFramePr>
        <p:xfrm>
          <a:off x="3962400" y="90714"/>
          <a:ext cx="4876800" cy="914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Rounded Rectangle 6"/>
          <p:cNvSpPr/>
          <p:nvPr/>
        </p:nvSpPr>
        <p:spPr>
          <a:xfrm>
            <a:off x="3564340" y="976580"/>
            <a:ext cx="5189126" cy="92842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3659863" y="1148402"/>
            <a:ext cx="49980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fa-IR" sz="3200" b="1" dirty="0" smtClean="0">
                <a:latin typeface="Times New Roman" panose="02020603050405020304" pitchFamily="18" charset="0"/>
                <a:cs typeface="B Nazanin" panose="00000400000000000000" pitchFamily="2" charset="-78"/>
              </a:rPr>
              <a:t>مقاومت در برابر نور و دمای محیطی</a:t>
            </a:r>
            <a:endParaRPr lang="en-US" sz="3200" b="1" dirty="0">
              <a:latin typeface="Times New Roman" panose="02020603050405020304" pitchFamily="18" charset="0"/>
              <a:cs typeface="B Nazani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518466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accent6">
              <a:lumMod val="50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59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1283982" y="2733935"/>
            <a:ext cx="6564618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a-IR" sz="7200" b="1" dirty="0" smtClean="0">
                <a:cs typeface="B Nazanin" panose="00000400000000000000" pitchFamily="2" charset="-78"/>
              </a:rPr>
              <a:t>با تشکر از توجه شما</a:t>
            </a:r>
            <a:endParaRPr lang="en-US" sz="7200" b="1" dirty="0">
              <a:cs typeface="B Nazani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91459488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2523458340"/>
              </p:ext>
            </p:extLst>
          </p:nvPr>
        </p:nvGraphicFramePr>
        <p:xfrm>
          <a:off x="609600" y="2209800"/>
          <a:ext cx="6096000" cy="42898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6</a:t>
            </a:fld>
            <a:endParaRPr lang="en-US"/>
          </a:p>
        </p:txBody>
      </p:sp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348839374"/>
              </p:ext>
            </p:extLst>
          </p:nvPr>
        </p:nvGraphicFramePr>
        <p:xfrm>
          <a:off x="3810000" y="152400"/>
          <a:ext cx="4876800" cy="914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7" name="Rounded Rectangle 6"/>
          <p:cNvSpPr/>
          <p:nvPr/>
        </p:nvSpPr>
        <p:spPr>
          <a:xfrm>
            <a:off x="4419600" y="1143000"/>
            <a:ext cx="4267200" cy="921841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3543300" y="1311532"/>
            <a:ext cx="5105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fa-IR" sz="3600" b="1" dirty="0" smtClean="0">
                <a:cs typeface="B Nazanin" panose="00000400000000000000" pitchFamily="2" charset="-78"/>
              </a:rPr>
              <a:t>برخی خصوصیات فیزیکی </a:t>
            </a:r>
            <a:endParaRPr lang="en-US" sz="3600" b="1" dirty="0">
              <a:cs typeface="B Nazani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4064543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447800" y="2464057"/>
            <a:ext cx="70104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r" rtl="1">
              <a:buFont typeface="Wingdings" pitchFamily="2" charset="2"/>
              <a:buChar char="q"/>
            </a:pPr>
            <a:r>
              <a:rPr lang="fa-IR" sz="2400" b="1" dirty="0" smtClean="0">
                <a:cs typeface="B Nazanin" pitchFamily="2" charset="-78"/>
              </a:rPr>
              <a:t>معیاری از طول </a:t>
            </a:r>
            <a:r>
              <a:rPr lang="fa-IR" sz="2400" b="1" dirty="0">
                <a:cs typeface="B Nazanin" pitchFamily="2" charset="-78"/>
              </a:rPr>
              <a:t>زنجیرها،وزن مولکولی و درجه </a:t>
            </a:r>
            <a:r>
              <a:rPr lang="fa-IR" sz="2400" b="1" dirty="0" smtClean="0">
                <a:cs typeface="B Nazanin" pitchFamily="2" charset="-78"/>
              </a:rPr>
              <a:t>پلیمریزاسیون</a:t>
            </a:r>
          </a:p>
          <a:p>
            <a:pPr marL="285750" indent="-285750" algn="r" rtl="1">
              <a:buFont typeface="Wingdings" pitchFamily="2" charset="2"/>
              <a:buChar char="q"/>
            </a:pPr>
            <a:endParaRPr lang="fa-IR" sz="2400" b="1" dirty="0" smtClean="0">
              <a:cs typeface="B Nazanin" pitchFamily="2" charset="-78"/>
            </a:endParaRPr>
          </a:p>
          <a:p>
            <a:pPr marL="285750" indent="-285750" algn="r" rtl="1">
              <a:buFont typeface="Wingdings" pitchFamily="2" charset="2"/>
              <a:buChar char="q"/>
            </a:pPr>
            <a:r>
              <a:rPr lang="fa-IR" sz="2400" b="1" dirty="0" smtClean="0">
                <a:cs typeface="B Nazanin" pitchFamily="2" charset="-78"/>
              </a:rPr>
              <a:t>وزن مولکولی متوسط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en-US" sz="2400" b="1" dirty="0" smtClean="0">
                <a:cs typeface="B Nazanin" pitchFamily="2" charset="-78"/>
              </a:rPr>
              <a:t> </a:t>
            </a:r>
            <a:r>
              <a:rPr lang="fa-IR" sz="2400" b="1" dirty="0" smtClean="0">
                <a:cs typeface="B Nazanin" pitchFamily="2" charset="-78"/>
              </a:rPr>
              <a:t> بین 60-67 </a:t>
            </a:r>
          </a:p>
          <a:p>
            <a:pPr marL="285750" indent="-285750" algn="r" rtl="1">
              <a:buFont typeface="Wingdings" pitchFamily="2" charset="2"/>
              <a:buChar char="q"/>
            </a:pPr>
            <a:endParaRPr lang="fa-IR" sz="2400" b="1" dirty="0" smtClean="0">
              <a:cs typeface="B Nazanin" pitchFamily="2" charset="-78"/>
            </a:endParaRPr>
          </a:p>
          <a:p>
            <a:pPr marL="285750" indent="-285750" algn="r" rtl="1">
              <a:buFont typeface="Wingdings" pitchFamily="2" charset="2"/>
              <a:buChar char="q"/>
            </a:pPr>
            <a:r>
              <a:rPr lang="fa-IR" sz="2400" b="1" dirty="0" smtClean="0">
                <a:cs typeface="B Nazanin" pitchFamily="2" charset="-78"/>
              </a:rPr>
              <a:t>مقادیر کم 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 </a:t>
            </a:r>
            <a:r>
              <a:rPr lang="fa-IR" sz="2400" b="1" dirty="0">
                <a:cs typeface="B Nazanin" pitchFamily="2" charset="-78"/>
              </a:rPr>
              <a:t> </a:t>
            </a:r>
            <a:r>
              <a:rPr lang="fa-IR" sz="2400" b="1" dirty="0" smtClean="0">
                <a:cs typeface="B Nazanin" pitchFamily="2" charset="-78"/>
              </a:rPr>
              <a:t>در محدوده ی 45-50 </a:t>
            </a:r>
          </a:p>
          <a:p>
            <a:pPr marL="285750" indent="-285750" algn="r" rtl="1">
              <a:buFont typeface="Wingdings" pitchFamily="2" charset="2"/>
              <a:buChar char="q"/>
            </a:pPr>
            <a:endParaRPr lang="fa-IR" sz="2400" b="1" dirty="0" smtClean="0">
              <a:cs typeface="B Nazanin" pitchFamily="2" charset="-78"/>
            </a:endParaRPr>
          </a:p>
          <a:p>
            <a:pPr marL="285750" indent="-285750" algn="r" rtl="1">
              <a:buFont typeface="Wingdings" pitchFamily="2" charset="2"/>
              <a:buChar char="q"/>
            </a:pPr>
            <a:r>
              <a:rPr lang="fa-IR" sz="2400" b="1" dirty="0" smtClean="0">
                <a:cs typeface="B Nazanin" pitchFamily="2" charset="-78"/>
              </a:rPr>
              <a:t>مقادیر زیاد 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en-US" sz="2400" b="1" dirty="0" smtClean="0">
                <a:cs typeface="B Nazanin" pitchFamily="2" charset="-78"/>
              </a:rPr>
              <a:t> </a:t>
            </a:r>
            <a:r>
              <a:rPr lang="fa-IR" sz="2400" b="1" dirty="0" smtClean="0">
                <a:cs typeface="B Nazanin" pitchFamily="2" charset="-78"/>
              </a:rPr>
              <a:t>در محدوده ی 80-104 </a:t>
            </a:r>
          </a:p>
          <a:p>
            <a:pPr marL="285750" indent="-285750" algn="r" rtl="1">
              <a:buFont typeface="Wingdings" pitchFamily="2" charset="2"/>
              <a:buChar char="q"/>
            </a:pPr>
            <a:endParaRPr lang="fa-IR" sz="2400" b="1" dirty="0" smtClean="0">
              <a:cs typeface="B Nazanin" pitchFamily="2" charset="-78"/>
            </a:endParaRPr>
          </a:p>
          <a:p>
            <a:pPr marL="285750" indent="-285750" algn="r" rtl="1">
              <a:buFont typeface="Wingdings" pitchFamily="2" charset="2"/>
              <a:buChar char="q"/>
            </a:pPr>
            <a:r>
              <a:rPr lang="fa-IR" sz="2400" b="1" dirty="0" smtClean="0">
                <a:cs typeface="B Nazanin" pitchFamily="2" charset="-78"/>
              </a:rPr>
              <a:t> افزایش این سبب پارامتر کاهش جلا و مات‌شدگی می‌شود. </a:t>
            </a:r>
            <a:endParaRPr lang="en-US" sz="2400" b="1" dirty="0">
              <a:cs typeface="B Nazanin" pitchFamily="2" charset="-78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7</a:t>
            </a:fld>
            <a:endParaRPr lang="en-US"/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4019859731"/>
              </p:ext>
            </p:extLst>
          </p:nvPr>
        </p:nvGraphicFramePr>
        <p:xfrm>
          <a:off x="3810000" y="152400"/>
          <a:ext cx="4876800" cy="914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Rounded Rectangle 5"/>
          <p:cNvSpPr/>
          <p:nvPr/>
        </p:nvSpPr>
        <p:spPr>
          <a:xfrm>
            <a:off x="6553200" y="1143000"/>
            <a:ext cx="2133600" cy="114300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3543300" y="1311532"/>
            <a:ext cx="5105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K-Value</a:t>
            </a:r>
            <a:endParaRPr lang="en-US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653446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8</a:t>
            </a:fld>
            <a:endParaRPr lang="en-US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2362200"/>
            <a:ext cx="7619999" cy="381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-27709" y="6484810"/>
            <a:ext cx="7883234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G. </a:t>
            </a: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PEPPERL</a:t>
            </a: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JOURNAL 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OF </a:t>
            </a: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VINYL ADDITIVE TECHNOLOGY, 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Vol. 6, </a:t>
            </a: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No. 2, 2000.</a:t>
            </a:r>
            <a:endParaRPr 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3810000" y="1066800"/>
            <a:ext cx="5143498" cy="1066800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r" rtl="1">
              <a:lnSpc>
                <a:spcPct val="150000"/>
              </a:lnSpc>
            </a:pPr>
            <a:r>
              <a:rPr lang="fa-IR" sz="2400" b="1" dirty="0" smtClean="0">
                <a:cs typeface="B Nazanin" pitchFamily="2" charset="-78"/>
              </a:rPr>
              <a:t>تحقیقات و مطالعات پیشین </a:t>
            </a:r>
          </a:p>
          <a:p>
            <a:pPr algn="r" rtl="1">
              <a:lnSpc>
                <a:spcPct val="150000"/>
              </a:lnSpc>
            </a:pPr>
            <a:r>
              <a:rPr lang="fa-IR" sz="2400" b="1" dirty="0" smtClean="0">
                <a:cs typeface="B Nazanin" pitchFamily="2" charset="-78"/>
              </a:rPr>
              <a:t>جهت بررسی ارتباط</a:t>
            </a:r>
            <a:r>
              <a:rPr lang="en-US" sz="2400" b="1" dirty="0" smtClean="0">
                <a:cs typeface="+mj-cs"/>
              </a:rPr>
              <a:t>k value </a:t>
            </a:r>
            <a:r>
              <a:rPr lang="fa-IR" sz="2400" b="1" dirty="0" smtClean="0">
                <a:cs typeface="+mj-cs"/>
              </a:rPr>
              <a:t> </a:t>
            </a:r>
            <a:r>
              <a:rPr lang="fa-IR" sz="2400" b="1" dirty="0">
                <a:cs typeface="B Nazanin" pitchFamily="2" charset="-78"/>
              </a:rPr>
              <a:t>با </a:t>
            </a:r>
            <a:r>
              <a:rPr lang="fa-IR" sz="2400" b="1" dirty="0" smtClean="0">
                <a:cs typeface="B Nazanin" pitchFamily="2" charset="-78"/>
              </a:rPr>
              <a:t>سایر </a:t>
            </a:r>
            <a:r>
              <a:rPr lang="fa-IR" sz="2400" b="1" dirty="0">
                <a:cs typeface="B Nazanin" pitchFamily="2" charset="-78"/>
              </a:rPr>
              <a:t>پارامتر ها</a:t>
            </a:r>
            <a:endParaRPr lang="en-US" sz="2400" b="1" dirty="0">
              <a:cs typeface="B Nazanin" pitchFamily="2" charset="-78"/>
            </a:endParaRPr>
          </a:p>
        </p:txBody>
      </p:sp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616997089"/>
              </p:ext>
            </p:extLst>
          </p:nvPr>
        </p:nvGraphicFramePr>
        <p:xfrm>
          <a:off x="3810000" y="152400"/>
          <a:ext cx="4876800" cy="914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2938414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9</a:t>
            </a:fld>
            <a:endParaRPr lang="en-US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143000"/>
            <a:ext cx="51816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Rounded Rectangle 6"/>
          <p:cNvSpPr/>
          <p:nvPr/>
        </p:nvSpPr>
        <p:spPr>
          <a:xfrm>
            <a:off x="5943600" y="1066800"/>
            <a:ext cx="2847109" cy="990600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r" rtl="1"/>
            <a:r>
              <a:rPr lang="fa-IR" sz="2400" b="1" dirty="0">
                <a:solidFill>
                  <a:schemeClr val="tx1">
                    <a:lumMod val="95000"/>
                    <a:lumOff val="5000"/>
                  </a:schemeClr>
                </a:solidFill>
                <a:cs typeface="B Nazanin" pitchFamily="2" charset="-78"/>
              </a:rPr>
              <a:t>رابطه </a:t>
            </a:r>
            <a:r>
              <a:rPr lang="fa-IR" sz="2400" b="1" dirty="0" smtClean="0">
                <a:solidFill>
                  <a:schemeClr val="tx1">
                    <a:lumMod val="95000"/>
                    <a:lumOff val="5000"/>
                  </a:schemeClr>
                </a:solidFill>
                <a:cs typeface="B Nazanin" pitchFamily="2" charset="-78"/>
              </a:rPr>
              <a:t>پارامتر </a:t>
            </a:r>
            <a:r>
              <a:rPr lang="en-US" sz="2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fa-IR" sz="2400" b="1" dirty="0" smtClean="0">
                <a:solidFill>
                  <a:schemeClr val="tx1">
                    <a:lumMod val="95000"/>
                    <a:lumOff val="5000"/>
                  </a:schemeClr>
                </a:solidFill>
                <a:cs typeface="B Nazanin" pitchFamily="2" charset="-78"/>
              </a:rPr>
              <a:t> </a:t>
            </a:r>
            <a:r>
              <a:rPr lang="fa-IR" sz="2400" b="1" dirty="0">
                <a:solidFill>
                  <a:schemeClr val="tx1">
                    <a:lumMod val="95000"/>
                    <a:lumOff val="5000"/>
                  </a:schemeClr>
                </a:solidFill>
                <a:cs typeface="B Nazanin" pitchFamily="2" charset="-78"/>
              </a:rPr>
              <a:t>با میانگین وزن مولکولی</a:t>
            </a:r>
            <a:endParaRPr lang="en-US" sz="2400" b="1" dirty="0">
              <a:solidFill>
                <a:schemeClr val="tx1">
                  <a:lumMod val="95000"/>
                  <a:lumOff val="5000"/>
                </a:schemeClr>
              </a:solidFill>
              <a:cs typeface="B Nazanin" pitchFamily="2" charset="-78"/>
            </a:endParaRPr>
          </a:p>
        </p:txBody>
      </p:sp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3973756603"/>
              </p:ext>
            </p:extLst>
          </p:nvPr>
        </p:nvGraphicFramePr>
        <p:xfrm>
          <a:off x="3810000" y="152400"/>
          <a:ext cx="4876800" cy="914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9" name="Rectangle 8"/>
          <p:cNvSpPr/>
          <p:nvPr/>
        </p:nvSpPr>
        <p:spPr>
          <a:xfrm>
            <a:off x="-27709" y="6484810"/>
            <a:ext cx="7883234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G. </a:t>
            </a: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PEPPERL</a:t>
            </a: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JOURNAL 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OF </a:t>
            </a: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VINYL ADDITIVE TECHNOLOGY, 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Vol. 6, </a:t>
            </a: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No. 2, 2000.</a:t>
            </a:r>
            <a:endParaRPr 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34518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Retrospect">
  <a:themeElements>
    <a:clrScheme name="Custom 3">
      <a:dk1>
        <a:sysClr val="windowText" lastClr="000000"/>
      </a:dk1>
      <a:lt1>
        <a:sysClr val="window" lastClr="FFFFFF"/>
      </a:lt1>
      <a:dk2>
        <a:srgbClr val="3B3059"/>
      </a:dk2>
      <a:lt2>
        <a:srgbClr val="EBEBEB"/>
      </a:lt2>
      <a:accent1>
        <a:srgbClr val="B31166"/>
      </a:accent1>
      <a:accent2>
        <a:srgbClr val="E33D6F"/>
      </a:accent2>
      <a:accent3>
        <a:srgbClr val="E45F3C"/>
      </a:accent3>
      <a:accent4>
        <a:srgbClr val="E9943A"/>
      </a:accent4>
      <a:accent5>
        <a:srgbClr val="9B6BF2"/>
      </a:accent5>
      <a:accent6>
        <a:srgbClr val="D53DD0"/>
      </a:accent6>
      <a:hlink>
        <a:srgbClr val="8F8F8F"/>
      </a:hlink>
      <a:folHlink>
        <a:srgbClr val="A5A5A5"/>
      </a:folHlink>
    </a:clrScheme>
    <a:fontScheme name="Retrospect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1832</TotalTime>
  <Words>2260</Words>
  <Application>Microsoft Office PowerPoint</Application>
  <PresentationFormat>On-screen Show (4:3)</PresentationFormat>
  <Paragraphs>623</Paragraphs>
  <Slides>59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59</vt:i4>
      </vt:variant>
    </vt:vector>
  </HeadingPairs>
  <TitlesOfParts>
    <vt:vector size="68" baseType="lpstr">
      <vt:lpstr>Arial</vt:lpstr>
      <vt:lpstr>B Nazanin</vt:lpstr>
      <vt:lpstr>Baskerville Old Face</vt:lpstr>
      <vt:lpstr>Calibri</vt:lpstr>
      <vt:lpstr>Calibri Light</vt:lpstr>
      <vt:lpstr>inherit</vt:lpstr>
      <vt:lpstr>Times New Roman</vt:lpstr>
      <vt:lpstr>Wingdings</vt:lpstr>
      <vt:lpstr>Retrospect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user2</dc:creator>
  <cp:lastModifiedBy>zahra sobhkhiz</cp:lastModifiedBy>
  <cp:revision>358</cp:revision>
  <dcterms:created xsi:type="dcterms:W3CDTF">2006-08-16T00:00:00Z</dcterms:created>
  <dcterms:modified xsi:type="dcterms:W3CDTF">2019-12-31T11:15:35Z</dcterms:modified>
</cp:coreProperties>
</file>